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a8b15a4cf3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0ba230c5d47f0"/>
  </p:sldMasterIdLst>
  <p:sldIdLst>
    <p:sldId xmlns:r="http://schemas.openxmlformats.org/officeDocument/2006/relationships" id="256" r:id="Ra497270ecff04a9c"/>
    <p:sldId xmlns:r="http://schemas.openxmlformats.org/officeDocument/2006/relationships" id="257" r:id="Re98e97df2b744866"/>
    <p:sldId xmlns:r="http://schemas.openxmlformats.org/officeDocument/2006/relationships" id="258" r:id="R0ed749de5b134a33"/>
    <p:sldId xmlns:r="http://schemas.openxmlformats.org/officeDocument/2006/relationships" id="259" r:id="R53b87ce6686f4957"/>
    <p:sldId xmlns:r="http://schemas.openxmlformats.org/officeDocument/2006/relationships" id="260" r:id="Rd33ee52dcf90461e"/>
    <p:sldId xmlns:r="http://schemas.openxmlformats.org/officeDocument/2006/relationships" id="261" r:id="Rd7e79476725041e4"/>
    <p:sldId xmlns:r="http://schemas.openxmlformats.org/officeDocument/2006/relationships" id="262" r:id="Rb1bf31449736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0ba230c5d47f0" /><Relationship Type="http://schemas.openxmlformats.org/officeDocument/2006/relationships/slide" Target="/ppt/slides/slide1.xml" Id="Ra497270ecff04a9c" /><Relationship Type="http://schemas.openxmlformats.org/officeDocument/2006/relationships/slide" Target="/ppt/slides/slide2.xml" Id="Re98e97df2b744866" /><Relationship Type="http://schemas.openxmlformats.org/officeDocument/2006/relationships/slide" Target="/ppt/slides/slide3.xml" Id="R0ed749de5b134a33" /><Relationship Type="http://schemas.openxmlformats.org/officeDocument/2006/relationships/slide" Target="/ppt/slides/slide4.xml" Id="R53b87ce6686f4957" /><Relationship Type="http://schemas.openxmlformats.org/officeDocument/2006/relationships/slide" Target="/ppt/slides/slide5.xml" Id="Rd33ee52dcf90461e" /><Relationship Type="http://schemas.openxmlformats.org/officeDocument/2006/relationships/slide" Target="/ppt/slides/slide6.xml" Id="Rd7e79476725041e4" /><Relationship Type="http://schemas.openxmlformats.org/officeDocument/2006/relationships/slide" Target="/ppt/slides/slide7.xml" Id="Rb1bf31449736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8776c5914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c15100bf2430b" /><Relationship Type="http://schemas.openxmlformats.org/officeDocument/2006/relationships/theme" Target="/ppt/slideMasters/theme/theme1.xml" Id="Rd71de3eba7e4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c15100bf2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d2f4119e4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40680815f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7bcb480bf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b24d0a5f740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0c895ad1e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09d582c247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104caaad4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657 747 000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4 147 918 000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5 085 080 000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990 465 339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