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bac13982ad4d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0d9de95835468a"/>
  </p:sldMasterIdLst>
  <p:sldIdLst>
    <p:sldId xmlns:r="http://schemas.openxmlformats.org/officeDocument/2006/relationships" id="256" r:id="Rcfef64393ebe4382"/>
    <p:sldId xmlns:r="http://schemas.openxmlformats.org/officeDocument/2006/relationships" id="257" r:id="Re9ad37e5a9ce45b2"/>
    <p:sldId xmlns:r="http://schemas.openxmlformats.org/officeDocument/2006/relationships" id="258" r:id="Rd5d0ac93e5de42eb"/>
    <p:sldId xmlns:r="http://schemas.openxmlformats.org/officeDocument/2006/relationships" id="259" r:id="Ra34c27de91cd45c9"/>
    <p:sldId xmlns:r="http://schemas.openxmlformats.org/officeDocument/2006/relationships" id="260" r:id="R1ea2e588a1884667"/>
    <p:sldId xmlns:r="http://schemas.openxmlformats.org/officeDocument/2006/relationships" id="261" r:id="Ra152c7680edd4007"/>
    <p:sldId xmlns:r="http://schemas.openxmlformats.org/officeDocument/2006/relationships" id="262" r:id="Rd91e7dd18f7c45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0d9de95835468a" /><Relationship Type="http://schemas.openxmlformats.org/officeDocument/2006/relationships/slide" Target="/ppt/slides/slide1.xml" Id="Rcfef64393ebe4382" /><Relationship Type="http://schemas.openxmlformats.org/officeDocument/2006/relationships/slide" Target="/ppt/slides/slide2.xml" Id="Re9ad37e5a9ce45b2" /><Relationship Type="http://schemas.openxmlformats.org/officeDocument/2006/relationships/slide" Target="/ppt/slides/slide3.xml" Id="Rd5d0ac93e5de42eb" /><Relationship Type="http://schemas.openxmlformats.org/officeDocument/2006/relationships/slide" Target="/ppt/slides/slide4.xml" Id="Ra34c27de91cd45c9" /><Relationship Type="http://schemas.openxmlformats.org/officeDocument/2006/relationships/slide" Target="/ppt/slides/slide5.xml" Id="R1ea2e588a1884667" /><Relationship Type="http://schemas.openxmlformats.org/officeDocument/2006/relationships/slide" Target="/ppt/slides/slide6.xml" Id="Ra152c7680edd4007" /><Relationship Type="http://schemas.openxmlformats.org/officeDocument/2006/relationships/slide" Target="/ppt/slides/slide7.xml" Id="Rd91e7dd18f7c45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25c4af7a3e4e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94d25c9514f87" /><Relationship Type="http://schemas.openxmlformats.org/officeDocument/2006/relationships/theme" Target="/ppt/slideMasters/theme/theme1.xml" Id="R6c0b9caab4a04d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994d25c9514f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07c7096404c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4832fc6e74c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7eb0eafca44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892c5df3c4f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87eb560474b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cf6f631604f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8cc4c3dc541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 LUND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 LUND HOLDING AS ble etablert [år] og holder til i Biri.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865 082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4 790 262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4 821 825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ODDRUN BORGAN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Honnevegen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2836 Biri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oddrun@regnskapsconsult.no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990 478 058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