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75043d67e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c5f9b3ce242a7"/>
  </p:sldMasterIdLst>
  <p:sldIdLst>
    <p:sldId xmlns:r="http://schemas.openxmlformats.org/officeDocument/2006/relationships" id="256" r:id="R7d24f6aa6a7b44be"/>
    <p:sldId xmlns:r="http://schemas.openxmlformats.org/officeDocument/2006/relationships" id="257" r:id="R41491fa3c0cf4f6d"/>
    <p:sldId xmlns:r="http://schemas.openxmlformats.org/officeDocument/2006/relationships" id="258" r:id="R7c7046f378bd4297"/>
    <p:sldId xmlns:r="http://schemas.openxmlformats.org/officeDocument/2006/relationships" id="259" r:id="R33c330417dc941fc"/>
    <p:sldId xmlns:r="http://schemas.openxmlformats.org/officeDocument/2006/relationships" id="260" r:id="R20cceb4462164c51"/>
    <p:sldId xmlns:r="http://schemas.openxmlformats.org/officeDocument/2006/relationships" id="261" r:id="Rd2411540ab7b4b83"/>
    <p:sldId xmlns:r="http://schemas.openxmlformats.org/officeDocument/2006/relationships" id="262" r:id="Rf0c383ef947a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c5f9b3ce242a7" /><Relationship Type="http://schemas.openxmlformats.org/officeDocument/2006/relationships/slide" Target="/ppt/slides/slide1.xml" Id="R7d24f6aa6a7b44be" /><Relationship Type="http://schemas.openxmlformats.org/officeDocument/2006/relationships/slide" Target="/ppt/slides/slide2.xml" Id="R41491fa3c0cf4f6d" /><Relationship Type="http://schemas.openxmlformats.org/officeDocument/2006/relationships/slide" Target="/ppt/slides/slide3.xml" Id="R7c7046f378bd4297" /><Relationship Type="http://schemas.openxmlformats.org/officeDocument/2006/relationships/slide" Target="/ppt/slides/slide4.xml" Id="R33c330417dc941fc" /><Relationship Type="http://schemas.openxmlformats.org/officeDocument/2006/relationships/slide" Target="/ppt/slides/slide5.xml" Id="R20cceb4462164c51" /><Relationship Type="http://schemas.openxmlformats.org/officeDocument/2006/relationships/slide" Target="/ppt/slides/slide6.xml" Id="Rd2411540ab7b4b83" /><Relationship Type="http://schemas.openxmlformats.org/officeDocument/2006/relationships/slide" Target="/ppt/slides/slide7.xml" Id="Rf0c383ef947a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df8722d66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1045215bd42c5" /><Relationship Type="http://schemas.openxmlformats.org/officeDocument/2006/relationships/theme" Target="/ppt/slideMasters/theme/theme1.xml" Id="R118f06178e2f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1045215bd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e9cab38d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07a0a615f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50f08e35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06a03e24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58187d8c9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5b427fca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42c3b1bb3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