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18029ba59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286fb1f3e44e3a"/>
  </p:sldMasterIdLst>
  <p:sldIdLst>
    <p:sldId xmlns:r="http://schemas.openxmlformats.org/officeDocument/2006/relationships" id="256" r:id="Ra4aa319d579e407f"/>
    <p:sldId xmlns:r="http://schemas.openxmlformats.org/officeDocument/2006/relationships" id="257" r:id="R49e8987d99c949c9"/>
    <p:sldId xmlns:r="http://schemas.openxmlformats.org/officeDocument/2006/relationships" id="258" r:id="R5e11cdc75097496b"/>
    <p:sldId xmlns:r="http://schemas.openxmlformats.org/officeDocument/2006/relationships" id="259" r:id="Rd4d30647e92648ae"/>
    <p:sldId xmlns:r="http://schemas.openxmlformats.org/officeDocument/2006/relationships" id="260" r:id="R76c1853dfecb4f39"/>
    <p:sldId xmlns:r="http://schemas.openxmlformats.org/officeDocument/2006/relationships" id="261" r:id="Rcdeb8bd271c54182"/>
    <p:sldId xmlns:r="http://schemas.openxmlformats.org/officeDocument/2006/relationships" id="262" r:id="R72381bb2f97b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86fb1f3e44e3a" /><Relationship Type="http://schemas.openxmlformats.org/officeDocument/2006/relationships/slide" Target="/ppt/slides/slide1.xml" Id="Ra4aa319d579e407f" /><Relationship Type="http://schemas.openxmlformats.org/officeDocument/2006/relationships/slide" Target="/ppt/slides/slide2.xml" Id="R49e8987d99c949c9" /><Relationship Type="http://schemas.openxmlformats.org/officeDocument/2006/relationships/slide" Target="/ppt/slides/slide3.xml" Id="R5e11cdc75097496b" /><Relationship Type="http://schemas.openxmlformats.org/officeDocument/2006/relationships/slide" Target="/ppt/slides/slide4.xml" Id="Rd4d30647e92648ae" /><Relationship Type="http://schemas.openxmlformats.org/officeDocument/2006/relationships/slide" Target="/ppt/slides/slide5.xml" Id="R76c1853dfecb4f39" /><Relationship Type="http://schemas.openxmlformats.org/officeDocument/2006/relationships/slide" Target="/ppt/slides/slide6.xml" Id="Rcdeb8bd271c54182" /><Relationship Type="http://schemas.openxmlformats.org/officeDocument/2006/relationships/slide" Target="/ppt/slides/slide7.xml" Id="R72381bb2f97b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36cf21db3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a640370174ea3" /><Relationship Type="http://schemas.openxmlformats.org/officeDocument/2006/relationships/theme" Target="/ppt/slideMasters/theme/theme1.xml" Id="Rc18284528ebf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a640370174e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681be2ee1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5c4e34bd3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80b23313f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9568d172f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a110f6a0c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4651839e342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391900652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 HOLDING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 HOLDING HOV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keingva@online.no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990 479 895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