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32675b5d0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360821cb74c4f"/>
  </p:sldMasterIdLst>
  <p:sldIdLst>
    <p:sldId xmlns:r="http://schemas.openxmlformats.org/officeDocument/2006/relationships" id="256" r:id="R39737dea133e4320"/>
    <p:sldId xmlns:r="http://schemas.openxmlformats.org/officeDocument/2006/relationships" id="257" r:id="Rac572d68d05242b6"/>
    <p:sldId xmlns:r="http://schemas.openxmlformats.org/officeDocument/2006/relationships" id="258" r:id="R47c60fac8d7c4f42"/>
    <p:sldId xmlns:r="http://schemas.openxmlformats.org/officeDocument/2006/relationships" id="259" r:id="R2895f6956729413d"/>
    <p:sldId xmlns:r="http://schemas.openxmlformats.org/officeDocument/2006/relationships" id="260" r:id="R15225fd854ea4798"/>
    <p:sldId xmlns:r="http://schemas.openxmlformats.org/officeDocument/2006/relationships" id="261" r:id="R6cac686d2a8f4111"/>
    <p:sldId xmlns:r="http://schemas.openxmlformats.org/officeDocument/2006/relationships" id="262" r:id="R4dd3a45d2c2f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360821cb74c4f" /><Relationship Type="http://schemas.openxmlformats.org/officeDocument/2006/relationships/slide" Target="/ppt/slides/slide1.xml" Id="R39737dea133e4320" /><Relationship Type="http://schemas.openxmlformats.org/officeDocument/2006/relationships/slide" Target="/ppt/slides/slide2.xml" Id="Rac572d68d05242b6" /><Relationship Type="http://schemas.openxmlformats.org/officeDocument/2006/relationships/slide" Target="/ppt/slides/slide3.xml" Id="R47c60fac8d7c4f42" /><Relationship Type="http://schemas.openxmlformats.org/officeDocument/2006/relationships/slide" Target="/ppt/slides/slide4.xml" Id="R2895f6956729413d" /><Relationship Type="http://schemas.openxmlformats.org/officeDocument/2006/relationships/slide" Target="/ppt/slides/slide5.xml" Id="R15225fd854ea4798" /><Relationship Type="http://schemas.openxmlformats.org/officeDocument/2006/relationships/slide" Target="/ppt/slides/slide6.xml" Id="R6cac686d2a8f4111" /><Relationship Type="http://schemas.openxmlformats.org/officeDocument/2006/relationships/slide" Target="/ppt/slides/slide7.xml" Id="R4dd3a45d2c2f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ba15a3e8a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f89e89794cbf" /><Relationship Type="http://schemas.openxmlformats.org/officeDocument/2006/relationships/theme" Target="/ppt/slideMasters/theme/theme1.xml" Id="R27e5fec894a9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cf89e8979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575a7df7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c7ec72286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eda4ad23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d0feda29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54469061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da1f81472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1a3d915f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8 245 375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9 438 054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PER-HENRIK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