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fc2b64a5dce4a5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60cc0a1699f473c"/>
  </p:sldMasterIdLst>
  <p:sldIdLst>
    <p:sldId xmlns:r="http://schemas.openxmlformats.org/officeDocument/2006/relationships" id="256" r:id="R74c7b3b5beeb4899"/>
    <p:sldId xmlns:r="http://schemas.openxmlformats.org/officeDocument/2006/relationships" id="257" r:id="R041c7907470f474e"/>
    <p:sldId xmlns:r="http://schemas.openxmlformats.org/officeDocument/2006/relationships" id="258" r:id="R88d0c3f51a0a49e2"/>
    <p:sldId xmlns:r="http://schemas.openxmlformats.org/officeDocument/2006/relationships" id="259" r:id="R2fb54da131f3466d"/>
    <p:sldId xmlns:r="http://schemas.openxmlformats.org/officeDocument/2006/relationships" id="260" r:id="Redd143451250403e"/>
    <p:sldId xmlns:r="http://schemas.openxmlformats.org/officeDocument/2006/relationships" id="261" r:id="R684e239fedbf45ad"/>
    <p:sldId xmlns:r="http://schemas.openxmlformats.org/officeDocument/2006/relationships" id="262" r:id="Rb34a7df8547e4e4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0cc0a1699f473c" /><Relationship Type="http://schemas.openxmlformats.org/officeDocument/2006/relationships/slide" Target="/ppt/slides/slide1.xml" Id="R74c7b3b5beeb4899" /><Relationship Type="http://schemas.openxmlformats.org/officeDocument/2006/relationships/slide" Target="/ppt/slides/slide2.xml" Id="R041c7907470f474e" /><Relationship Type="http://schemas.openxmlformats.org/officeDocument/2006/relationships/slide" Target="/ppt/slides/slide3.xml" Id="R88d0c3f51a0a49e2" /><Relationship Type="http://schemas.openxmlformats.org/officeDocument/2006/relationships/slide" Target="/ppt/slides/slide4.xml" Id="R2fb54da131f3466d" /><Relationship Type="http://schemas.openxmlformats.org/officeDocument/2006/relationships/slide" Target="/ppt/slides/slide5.xml" Id="Redd143451250403e" /><Relationship Type="http://schemas.openxmlformats.org/officeDocument/2006/relationships/slide" Target="/ppt/slides/slide6.xml" Id="R684e239fedbf45ad" /><Relationship Type="http://schemas.openxmlformats.org/officeDocument/2006/relationships/slide" Target="/ppt/slides/slide7.xml" Id="Rb34a7df8547e4e4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0708e07ea3408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bcf5cdcceb436a" /><Relationship Type="http://schemas.openxmlformats.org/officeDocument/2006/relationships/theme" Target="/ppt/slideMasters/theme/theme1.xml" Id="R05632aa7a514476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0bcf5cdcceb436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879353d1274cd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465862a436475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8d8e0d679d416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16e9395d1f427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692a811c414af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8e3e1651334da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a111d201dd4c3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HALGUNSET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HALGUNSET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HALGUNSET INVEST AS ble etablert [år] og holder til i Rennebu.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HALGUNSET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HALGUNSET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HALGUNSET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2 275 000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2 204 072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2 378 724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6 204 322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7 204 322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HALGUNSET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GUNNAR HALGUNSET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HALGUNSET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Leilighet 17, Dalgløtt 34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7391 Rennebu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990 519 188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HALGUNSET INVEST AS</a:t>
            </a:r>
          </a:p>
        </p:txBody>
      </p:sp>
    </p:spTree>
  </p:cSld>
  <p:clrMapOvr>
    <a:masterClrMapping xmlns:a="http://schemas.openxmlformats.org/drawingml/2006/main"/>
  </p:clrMapOvr>
</p:sld>
</file>