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a29576eac9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527217366b4d0a"/>
  </p:sldMasterIdLst>
  <p:sldIdLst>
    <p:sldId xmlns:r="http://schemas.openxmlformats.org/officeDocument/2006/relationships" id="256" r:id="Red769f13e33d4713"/>
    <p:sldId xmlns:r="http://schemas.openxmlformats.org/officeDocument/2006/relationships" id="257" r:id="Rf5fac5b74cd64df1"/>
    <p:sldId xmlns:r="http://schemas.openxmlformats.org/officeDocument/2006/relationships" id="258" r:id="Rde446d0b42014870"/>
    <p:sldId xmlns:r="http://schemas.openxmlformats.org/officeDocument/2006/relationships" id="259" r:id="Rbeb99a5a1af54235"/>
    <p:sldId xmlns:r="http://schemas.openxmlformats.org/officeDocument/2006/relationships" id="260" r:id="Rc38c346bd9074159"/>
    <p:sldId xmlns:r="http://schemas.openxmlformats.org/officeDocument/2006/relationships" id="261" r:id="R0641c423a6014ea8"/>
    <p:sldId xmlns:r="http://schemas.openxmlformats.org/officeDocument/2006/relationships" id="262" r:id="R32ca263cddcb4c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527217366b4d0a" /><Relationship Type="http://schemas.openxmlformats.org/officeDocument/2006/relationships/slide" Target="/ppt/slides/slide1.xml" Id="Red769f13e33d4713" /><Relationship Type="http://schemas.openxmlformats.org/officeDocument/2006/relationships/slide" Target="/ppt/slides/slide2.xml" Id="Rf5fac5b74cd64df1" /><Relationship Type="http://schemas.openxmlformats.org/officeDocument/2006/relationships/slide" Target="/ppt/slides/slide3.xml" Id="Rde446d0b42014870" /><Relationship Type="http://schemas.openxmlformats.org/officeDocument/2006/relationships/slide" Target="/ppt/slides/slide4.xml" Id="Rbeb99a5a1af54235" /><Relationship Type="http://schemas.openxmlformats.org/officeDocument/2006/relationships/slide" Target="/ppt/slides/slide5.xml" Id="Rc38c346bd9074159" /><Relationship Type="http://schemas.openxmlformats.org/officeDocument/2006/relationships/slide" Target="/ppt/slides/slide6.xml" Id="R0641c423a6014ea8" /><Relationship Type="http://schemas.openxmlformats.org/officeDocument/2006/relationships/slide" Target="/ppt/slides/slide7.xml" Id="R32ca263cddcb4c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681bb9a1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094bc5c0449ca" /><Relationship Type="http://schemas.openxmlformats.org/officeDocument/2006/relationships/theme" Target="/ppt/slideMasters/theme/theme1.xml" Id="Rdd4ec2fe89d6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094bc5c04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bd41a684b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bf23ea78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d39d751948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7fd16b484f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0329a9f7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129b11d9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9d680beea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