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c0f666170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89fd7a3ff24053"/>
  </p:sldMasterIdLst>
  <p:sldIdLst>
    <p:sldId xmlns:r="http://schemas.openxmlformats.org/officeDocument/2006/relationships" id="256" r:id="R1212dbd7a4244065"/>
    <p:sldId xmlns:r="http://schemas.openxmlformats.org/officeDocument/2006/relationships" id="257" r:id="Rc451d87d451145cf"/>
    <p:sldId xmlns:r="http://schemas.openxmlformats.org/officeDocument/2006/relationships" id="258" r:id="R63d6bf76d076465b"/>
    <p:sldId xmlns:r="http://schemas.openxmlformats.org/officeDocument/2006/relationships" id="259" r:id="R14c217b6094a42d4"/>
    <p:sldId xmlns:r="http://schemas.openxmlformats.org/officeDocument/2006/relationships" id="260" r:id="R1111d5b0863a4423"/>
    <p:sldId xmlns:r="http://schemas.openxmlformats.org/officeDocument/2006/relationships" id="261" r:id="Rbc02d52cc4164d43"/>
    <p:sldId xmlns:r="http://schemas.openxmlformats.org/officeDocument/2006/relationships" id="262" r:id="R98a2e568b53e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9fd7a3ff24053" /><Relationship Type="http://schemas.openxmlformats.org/officeDocument/2006/relationships/slide" Target="/ppt/slides/slide1.xml" Id="R1212dbd7a4244065" /><Relationship Type="http://schemas.openxmlformats.org/officeDocument/2006/relationships/slide" Target="/ppt/slides/slide2.xml" Id="Rc451d87d451145cf" /><Relationship Type="http://schemas.openxmlformats.org/officeDocument/2006/relationships/slide" Target="/ppt/slides/slide3.xml" Id="R63d6bf76d076465b" /><Relationship Type="http://schemas.openxmlformats.org/officeDocument/2006/relationships/slide" Target="/ppt/slides/slide4.xml" Id="R14c217b6094a42d4" /><Relationship Type="http://schemas.openxmlformats.org/officeDocument/2006/relationships/slide" Target="/ppt/slides/slide5.xml" Id="R1111d5b0863a4423" /><Relationship Type="http://schemas.openxmlformats.org/officeDocument/2006/relationships/slide" Target="/ppt/slides/slide6.xml" Id="Rbc02d52cc4164d43" /><Relationship Type="http://schemas.openxmlformats.org/officeDocument/2006/relationships/slide" Target="/ppt/slides/slide7.xml" Id="R98a2e568b53e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c488eccc74a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8a279af354fbe" /><Relationship Type="http://schemas.openxmlformats.org/officeDocument/2006/relationships/theme" Target="/ppt/slideMasters/theme/theme1.xml" Id="R5b8f7a14bdce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8a279af35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75a2d49c8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7db7df126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66ca1e468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5627acb4b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e15d0d1dd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4eedc395e4e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290dc75b0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DEKON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DEKON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25 115 260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881 301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44 04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firmapost@dekon.no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990 535 019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