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e0cd88c4eb48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7afe3efbe747e1"/>
  </p:sldMasterIdLst>
  <p:sldIdLst>
    <p:sldId xmlns:r="http://schemas.openxmlformats.org/officeDocument/2006/relationships" id="256" r:id="R41eb8e74e0da43f4"/>
    <p:sldId xmlns:r="http://schemas.openxmlformats.org/officeDocument/2006/relationships" id="257" r:id="R4648aa0f4a4c415d"/>
    <p:sldId xmlns:r="http://schemas.openxmlformats.org/officeDocument/2006/relationships" id="258" r:id="R8077e6ba1e874b8c"/>
    <p:sldId xmlns:r="http://schemas.openxmlformats.org/officeDocument/2006/relationships" id="259" r:id="R86c507c0a9104e06"/>
    <p:sldId xmlns:r="http://schemas.openxmlformats.org/officeDocument/2006/relationships" id="260" r:id="Rd880b78aeca44b82"/>
    <p:sldId xmlns:r="http://schemas.openxmlformats.org/officeDocument/2006/relationships" id="261" r:id="Ra8a388f291fe48e6"/>
    <p:sldId xmlns:r="http://schemas.openxmlformats.org/officeDocument/2006/relationships" id="262" r:id="R06607207dd0943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7afe3efbe747e1" /><Relationship Type="http://schemas.openxmlformats.org/officeDocument/2006/relationships/slide" Target="/ppt/slides/slide1.xml" Id="R41eb8e74e0da43f4" /><Relationship Type="http://schemas.openxmlformats.org/officeDocument/2006/relationships/slide" Target="/ppt/slides/slide2.xml" Id="R4648aa0f4a4c415d" /><Relationship Type="http://schemas.openxmlformats.org/officeDocument/2006/relationships/slide" Target="/ppt/slides/slide3.xml" Id="R8077e6ba1e874b8c" /><Relationship Type="http://schemas.openxmlformats.org/officeDocument/2006/relationships/slide" Target="/ppt/slides/slide4.xml" Id="R86c507c0a9104e06" /><Relationship Type="http://schemas.openxmlformats.org/officeDocument/2006/relationships/slide" Target="/ppt/slides/slide5.xml" Id="Rd880b78aeca44b82" /><Relationship Type="http://schemas.openxmlformats.org/officeDocument/2006/relationships/slide" Target="/ppt/slides/slide6.xml" Id="Ra8a388f291fe48e6" /><Relationship Type="http://schemas.openxmlformats.org/officeDocument/2006/relationships/slide" Target="/ppt/slides/slide7.xml" Id="R06607207dd0943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dc14c5b66342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27876cece4562" /><Relationship Type="http://schemas.openxmlformats.org/officeDocument/2006/relationships/theme" Target="/ppt/slideMasters/theme/theme1.xml" Id="R33c60316df8040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c27876cece45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21103abfd44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1a9e99c4141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df1faa3154e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aa990a39c4a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d6bf0804e40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146ca8b074f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a9fe29f0442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BJØRUM 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BJØRUM GÅRD AS ble etablert [år] og holder til i Skui.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1 771 410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1 776 621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ELISABETH OPPEGAARD BJØRUM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Bjørumveien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1340 Skui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990 539 278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GÅRD AS</a:t>
            </a:r>
          </a:p>
        </p:txBody>
      </p:sp>
    </p:spTree>
  </p:cSld>
  <p:clrMapOvr>
    <a:masterClrMapping xmlns:a="http://schemas.openxmlformats.org/drawingml/2006/main"/>
  </p:clrMapOvr>
</p:sld>
</file>