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6a51ef4e3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c3b93b4d64df0"/>
  </p:sldMasterIdLst>
  <p:sldIdLst>
    <p:sldId xmlns:r="http://schemas.openxmlformats.org/officeDocument/2006/relationships" id="256" r:id="Rb222115342e345ce"/>
    <p:sldId xmlns:r="http://schemas.openxmlformats.org/officeDocument/2006/relationships" id="257" r:id="R1e93a83ae91843a7"/>
    <p:sldId xmlns:r="http://schemas.openxmlformats.org/officeDocument/2006/relationships" id="258" r:id="Re9806b88374f4a5b"/>
    <p:sldId xmlns:r="http://schemas.openxmlformats.org/officeDocument/2006/relationships" id="259" r:id="Rea9592db8873429c"/>
    <p:sldId xmlns:r="http://schemas.openxmlformats.org/officeDocument/2006/relationships" id="260" r:id="R0bd5512207ad41ca"/>
    <p:sldId xmlns:r="http://schemas.openxmlformats.org/officeDocument/2006/relationships" id="261" r:id="Rd0cde1d49e5c450a"/>
    <p:sldId xmlns:r="http://schemas.openxmlformats.org/officeDocument/2006/relationships" id="262" r:id="Re8be637bc903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c3b93b4d64df0" /><Relationship Type="http://schemas.openxmlformats.org/officeDocument/2006/relationships/slide" Target="/ppt/slides/slide1.xml" Id="Rb222115342e345ce" /><Relationship Type="http://schemas.openxmlformats.org/officeDocument/2006/relationships/slide" Target="/ppt/slides/slide2.xml" Id="R1e93a83ae91843a7" /><Relationship Type="http://schemas.openxmlformats.org/officeDocument/2006/relationships/slide" Target="/ppt/slides/slide3.xml" Id="Re9806b88374f4a5b" /><Relationship Type="http://schemas.openxmlformats.org/officeDocument/2006/relationships/slide" Target="/ppt/slides/slide4.xml" Id="Rea9592db8873429c" /><Relationship Type="http://schemas.openxmlformats.org/officeDocument/2006/relationships/slide" Target="/ppt/slides/slide5.xml" Id="R0bd5512207ad41ca" /><Relationship Type="http://schemas.openxmlformats.org/officeDocument/2006/relationships/slide" Target="/ppt/slides/slide6.xml" Id="Rd0cde1d49e5c450a" /><Relationship Type="http://schemas.openxmlformats.org/officeDocument/2006/relationships/slide" Target="/ppt/slides/slide7.xml" Id="Re8be637bc903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431593e86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5b8ad2a1c42ce" /><Relationship Type="http://schemas.openxmlformats.org/officeDocument/2006/relationships/theme" Target="/ppt/slideMasters/theme/theme1.xml" Id="R21a96ab25733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5b8ad2a1c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e92d3ca3c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d8659d842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1ed5bb283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0594fd1fc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f48a77985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45cc7faf6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4ecfbad79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MIDTNORSK HELIKOPTERSERVICE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MIDTNORSK HELIKOPTERSERVICE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25 170 180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2 627 901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LYNG  –  48,9 %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ARNE LYNG  –  46,5 %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OAL HOLDING AS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Slåttelivegen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990 555 273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MIDTNORSK HELIKOPTERSERVICE AS</a:t>
            </a:r>
          </a:p>
        </p:txBody>
      </p:sp>
    </p:spTree>
  </p:cSld>
  <p:clrMapOvr>
    <a:masterClrMapping xmlns:a="http://schemas.openxmlformats.org/drawingml/2006/main"/>
  </p:clrMapOvr>
</p:sld>
</file>