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2eb69136b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5acdbab81460e"/>
  </p:sldMasterIdLst>
  <p:sldIdLst>
    <p:sldId xmlns:r="http://schemas.openxmlformats.org/officeDocument/2006/relationships" id="256" r:id="Rfcb2599d8b294963"/>
    <p:sldId xmlns:r="http://schemas.openxmlformats.org/officeDocument/2006/relationships" id="257" r:id="R2599a6ce0e894683"/>
    <p:sldId xmlns:r="http://schemas.openxmlformats.org/officeDocument/2006/relationships" id="258" r:id="Re14fee1fe3744e12"/>
    <p:sldId xmlns:r="http://schemas.openxmlformats.org/officeDocument/2006/relationships" id="259" r:id="R25d0dccb06ec4887"/>
    <p:sldId xmlns:r="http://schemas.openxmlformats.org/officeDocument/2006/relationships" id="260" r:id="Rdcba99964da64848"/>
    <p:sldId xmlns:r="http://schemas.openxmlformats.org/officeDocument/2006/relationships" id="261" r:id="Rf79f559131094a83"/>
    <p:sldId xmlns:r="http://schemas.openxmlformats.org/officeDocument/2006/relationships" id="262" r:id="Reb405520b60a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5acdbab81460e" /><Relationship Type="http://schemas.openxmlformats.org/officeDocument/2006/relationships/slide" Target="/ppt/slides/slide1.xml" Id="Rfcb2599d8b294963" /><Relationship Type="http://schemas.openxmlformats.org/officeDocument/2006/relationships/slide" Target="/ppt/slides/slide2.xml" Id="R2599a6ce0e894683" /><Relationship Type="http://schemas.openxmlformats.org/officeDocument/2006/relationships/slide" Target="/ppt/slides/slide3.xml" Id="Re14fee1fe3744e12" /><Relationship Type="http://schemas.openxmlformats.org/officeDocument/2006/relationships/slide" Target="/ppt/slides/slide4.xml" Id="R25d0dccb06ec4887" /><Relationship Type="http://schemas.openxmlformats.org/officeDocument/2006/relationships/slide" Target="/ppt/slides/slide5.xml" Id="Rdcba99964da64848" /><Relationship Type="http://schemas.openxmlformats.org/officeDocument/2006/relationships/slide" Target="/ppt/slides/slide6.xml" Id="Rf79f559131094a83" /><Relationship Type="http://schemas.openxmlformats.org/officeDocument/2006/relationships/slide" Target="/ppt/slides/slide7.xml" Id="Reb405520b60a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3f7b3c6d5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9272cb544b7b" /><Relationship Type="http://schemas.openxmlformats.org/officeDocument/2006/relationships/theme" Target="/ppt/slideMasters/theme/theme1.xml" Id="Rfa11eef5b3db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db9272cb54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a687211d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62c74b29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e5732179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4b4fcbfe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7ffb793a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37419823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dbf9938e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