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c72f2d126f4c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16654d74ee4f86"/>
  </p:sldMasterIdLst>
  <p:sldIdLst>
    <p:sldId xmlns:r="http://schemas.openxmlformats.org/officeDocument/2006/relationships" id="256" r:id="R1c4adeaab1244063"/>
    <p:sldId xmlns:r="http://schemas.openxmlformats.org/officeDocument/2006/relationships" id="257" r:id="Ref0bc10248664282"/>
    <p:sldId xmlns:r="http://schemas.openxmlformats.org/officeDocument/2006/relationships" id="258" r:id="R9f874a89223d4b94"/>
    <p:sldId xmlns:r="http://schemas.openxmlformats.org/officeDocument/2006/relationships" id="259" r:id="R9800352cd91349fc"/>
    <p:sldId xmlns:r="http://schemas.openxmlformats.org/officeDocument/2006/relationships" id="260" r:id="R4160b7244d9c4123"/>
    <p:sldId xmlns:r="http://schemas.openxmlformats.org/officeDocument/2006/relationships" id="261" r:id="Rfad23b62c64743bb"/>
    <p:sldId xmlns:r="http://schemas.openxmlformats.org/officeDocument/2006/relationships" id="262" r:id="R7df09d781fd640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6654d74ee4f86" /><Relationship Type="http://schemas.openxmlformats.org/officeDocument/2006/relationships/slide" Target="/ppt/slides/slide1.xml" Id="R1c4adeaab1244063" /><Relationship Type="http://schemas.openxmlformats.org/officeDocument/2006/relationships/slide" Target="/ppt/slides/slide2.xml" Id="Ref0bc10248664282" /><Relationship Type="http://schemas.openxmlformats.org/officeDocument/2006/relationships/slide" Target="/ppt/slides/slide3.xml" Id="R9f874a89223d4b94" /><Relationship Type="http://schemas.openxmlformats.org/officeDocument/2006/relationships/slide" Target="/ppt/slides/slide4.xml" Id="R9800352cd91349fc" /><Relationship Type="http://schemas.openxmlformats.org/officeDocument/2006/relationships/slide" Target="/ppt/slides/slide5.xml" Id="R4160b7244d9c4123" /><Relationship Type="http://schemas.openxmlformats.org/officeDocument/2006/relationships/slide" Target="/ppt/slides/slide6.xml" Id="Rfad23b62c64743bb" /><Relationship Type="http://schemas.openxmlformats.org/officeDocument/2006/relationships/slide" Target="/ppt/slides/slide7.xml" Id="R7df09d781fd640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917b332d84c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67f0621034549" /><Relationship Type="http://schemas.openxmlformats.org/officeDocument/2006/relationships/theme" Target="/ppt/slideMasters/theme/theme1.xml" Id="Rc848beba22074b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e67f06210345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da73f275949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f81f49588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ba57feb8445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4a4a58a1247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82eb1c58a44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415c0a0b14d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d68cce54e47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3 353 283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216 225 914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238 380 577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BURØY-OLSEN KINE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73 96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kine.ianssen@gmail.com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990 571 066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