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22a190a66346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b0f732b4a545db"/>
  </p:sldMasterIdLst>
  <p:sldIdLst>
    <p:sldId xmlns:r="http://schemas.openxmlformats.org/officeDocument/2006/relationships" id="256" r:id="Ref2388a118f241d4"/>
    <p:sldId xmlns:r="http://schemas.openxmlformats.org/officeDocument/2006/relationships" id="257" r:id="Rb363be7ba8ee4ecf"/>
    <p:sldId xmlns:r="http://schemas.openxmlformats.org/officeDocument/2006/relationships" id="258" r:id="Rda57edad8597437a"/>
    <p:sldId xmlns:r="http://schemas.openxmlformats.org/officeDocument/2006/relationships" id="259" r:id="Rc36732a2ba7047cd"/>
    <p:sldId xmlns:r="http://schemas.openxmlformats.org/officeDocument/2006/relationships" id="260" r:id="Rff1b9fa378474781"/>
    <p:sldId xmlns:r="http://schemas.openxmlformats.org/officeDocument/2006/relationships" id="261" r:id="Ra430ff2890ec4dac"/>
    <p:sldId xmlns:r="http://schemas.openxmlformats.org/officeDocument/2006/relationships" id="262" r:id="Rde58e7a0868c44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b0f732b4a545db" /><Relationship Type="http://schemas.openxmlformats.org/officeDocument/2006/relationships/slide" Target="/ppt/slides/slide1.xml" Id="Ref2388a118f241d4" /><Relationship Type="http://schemas.openxmlformats.org/officeDocument/2006/relationships/slide" Target="/ppt/slides/slide2.xml" Id="Rb363be7ba8ee4ecf" /><Relationship Type="http://schemas.openxmlformats.org/officeDocument/2006/relationships/slide" Target="/ppt/slides/slide3.xml" Id="Rda57edad8597437a" /><Relationship Type="http://schemas.openxmlformats.org/officeDocument/2006/relationships/slide" Target="/ppt/slides/slide4.xml" Id="Rc36732a2ba7047cd" /><Relationship Type="http://schemas.openxmlformats.org/officeDocument/2006/relationships/slide" Target="/ppt/slides/slide5.xml" Id="Rff1b9fa378474781" /><Relationship Type="http://schemas.openxmlformats.org/officeDocument/2006/relationships/slide" Target="/ppt/slides/slide6.xml" Id="Ra430ff2890ec4dac" /><Relationship Type="http://schemas.openxmlformats.org/officeDocument/2006/relationships/slide" Target="/ppt/slides/slide7.xml" Id="Rde58e7a0868c44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1c302685f246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b5ec741e7f4917" /><Relationship Type="http://schemas.openxmlformats.org/officeDocument/2006/relationships/theme" Target="/ppt/slideMasters/theme/theme1.xml" Id="R08f9535276634c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b5ec741e7f49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c5ce8e33804c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774852a2c24b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a90c4bc72146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37ac41514f40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0c0ee6beb044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1ffd600a7949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e72b50c19243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SØLVIS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SØLVIS HOLDING AS ble etablert [år] og holder til i Tjelta.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−535 680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26 161 501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169 000 698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189 041 340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SØLVI TORILD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GIMRE RENATE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GIMRE STEFFEN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OLE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Tjeltavegen 365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4054 Tjelta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990 599 165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SØLVIS HOLDING AS</a:t>
            </a:r>
          </a:p>
        </p:txBody>
      </p:sp>
    </p:spTree>
  </p:cSld>
  <p:clrMapOvr>
    <a:masterClrMapping xmlns:a="http://schemas.openxmlformats.org/drawingml/2006/main"/>
  </p:clrMapOvr>
</p:sld>
</file>