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cc52ade75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f46bf1f8e4c7b"/>
  </p:sldMasterIdLst>
  <p:sldIdLst>
    <p:sldId xmlns:r="http://schemas.openxmlformats.org/officeDocument/2006/relationships" id="256" r:id="Reb22bbe8317441eb"/>
    <p:sldId xmlns:r="http://schemas.openxmlformats.org/officeDocument/2006/relationships" id="257" r:id="R7c36ded889a94256"/>
    <p:sldId xmlns:r="http://schemas.openxmlformats.org/officeDocument/2006/relationships" id="258" r:id="R5d5a6ac9c3d04bcd"/>
    <p:sldId xmlns:r="http://schemas.openxmlformats.org/officeDocument/2006/relationships" id="259" r:id="Rb81718c76378452d"/>
    <p:sldId xmlns:r="http://schemas.openxmlformats.org/officeDocument/2006/relationships" id="260" r:id="R54d9094644264fb2"/>
    <p:sldId xmlns:r="http://schemas.openxmlformats.org/officeDocument/2006/relationships" id="261" r:id="Ra4f27163087a4ea6"/>
    <p:sldId xmlns:r="http://schemas.openxmlformats.org/officeDocument/2006/relationships" id="262" r:id="Rdbee566c0a6a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f46bf1f8e4c7b" /><Relationship Type="http://schemas.openxmlformats.org/officeDocument/2006/relationships/slide" Target="/ppt/slides/slide1.xml" Id="Reb22bbe8317441eb" /><Relationship Type="http://schemas.openxmlformats.org/officeDocument/2006/relationships/slide" Target="/ppt/slides/slide2.xml" Id="R7c36ded889a94256" /><Relationship Type="http://schemas.openxmlformats.org/officeDocument/2006/relationships/slide" Target="/ppt/slides/slide3.xml" Id="R5d5a6ac9c3d04bcd" /><Relationship Type="http://schemas.openxmlformats.org/officeDocument/2006/relationships/slide" Target="/ppt/slides/slide4.xml" Id="Rb81718c76378452d" /><Relationship Type="http://schemas.openxmlformats.org/officeDocument/2006/relationships/slide" Target="/ppt/slides/slide5.xml" Id="R54d9094644264fb2" /><Relationship Type="http://schemas.openxmlformats.org/officeDocument/2006/relationships/slide" Target="/ppt/slides/slide6.xml" Id="Ra4f27163087a4ea6" /><Relationship Type="http://schemas.openxmlformats.org/officeDocument/2006/relationships/slide" Target="/ppt/slides/slide7.xml" Id="Rdbee566c0a6a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8900cbc9c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4fdeaeecf4dd3" /><Relationship Type="http://schemas.openxmlformats.org/officeDocument/2006/relationships/theme" Target="/ppt/slideMasters/theme/theme1.xml" Id="R1f310ede4262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4fdeaeecf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91ba9639c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16dbe764e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c40cae9be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782eb08d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ade45607f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5049faf6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1547fb5e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WINTHER-LARSEN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