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79067f721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e2e966c254bd9"/>
  </p:sldMasterIdLst>
  <p:sldIdLst>
    <p:sldId xmlns:r="http://schemas.openxmlformats.org/officeDocument/2006/relationships" id="256" r:id="Ra732627f196f4ef5"/>
    <p:sldId xmlns:r="http://schemas.openxmlformats.org/officeDocument/2006/relationships" id="257" r:id="R235a6113710245ce"/>
    <p:sldId xmlns:r="http://schemas.openxmlformats.org/officeDocument/2006/relationships" id="258" r:id="Rf4ebd1a5517f4cdb"/>
    <p:sldId xmlns:r="http://schemas.openxmlformats.org/officeDocument/2006/relationships" id="259" r:id="Rcb184cbd6fb14a7d"/>
    <p:sldId xmlns:r="http://schemas.openxmlformats.org/officeDocument/2006/relationships" id="260" r:id="R607f0c3b82bd4d59"/>
    <p:sldId xmlns:r="http://schemas.openxmlformats.org/officeDocument/2006/relationships" id="261" r:id="R242f2d3b1a20497c"/>
    <p:sldId xmlns:r="http://schemas.openxmlformats.org/officeDocument/2006/relationships" id="262" r:id="R85188f89e9fa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e2e966c254bd9" /><Relationship Type="http://schemas.openxmlformats.org/officeDocument/2006/relationships/slide" Target="/ppt/slides/slide1.xml" Id="Ra732627f196f4ef5" /><Relationship Type="http://schemas.openxmlformats.org/officeDocument/2006/relationships/slide" Target="/ppt/slides/slide2.xml" Id="R235a6113710245ce" /><Relationship Type="http://schemas.openxmlformats.org/officeDocument/2006/relationships/slide" Target="/ppt/slides/slide3.xml" Id="Rf4ebd1a5517f4cdb" /><Relationship Type="http://schemas.openxmlformats.org/officeDocument/2006/relationships/slide" Target="/ppt/slides/slide4.xml" Id="Rcb184cbd6fb14a7d" /><Relationship Type="http://schemas.openxmlformats.org/officeDocument/2006/relationships/slide" Target="/ppt/slides/slide5.xml" Id="R607f0c3b82bd4d59" /><Relationship Type="http://schemas.openxmlformats.org/officeDocument/2006/relationships/slide" Target="/ppt/slides/slide6.xml" Id="R242f2d3b1a20497c" /><Relationship Type="http://schemas.openxmlformats.org/officeDocument/2006/relationships/slide" Target="/ppt/slides/slide7.xml" Id="R85188f89e9fa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ee0bd57e3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a9bb82ccb46a2" /><Relationship Type="http://schemas.openxmlformats.org/officeDocument/2006/relationships/theme" Target="/ppt/slideMasters/theme/theme1.xml" Id="R42d540bde852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a9bb82ccb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0d9cdad2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cd6f1312c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8ef6419ca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12168ea78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5b8a5a8f7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bf37a87b0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a94639ea6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EOX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5 480 439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ØXNES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Kyrres vei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