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037ed9fc4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2813ab9194082"/>
  </p:sldMasterIdLst>
  <p:sldIdLst>
    <p:sldId xmlns:r="http://schemas.openxmlformats.org/officeDocument/2006/relationships" id="256" r:id="Rf8c30521285e4f43"/>
    <p:sldId xmlns:r="http://schemas.openxmlformats.org/officeDocument/2006/relationships" id="257" r:id="Rda51b988e3f64d0f"/>
    <p:sldId xmlns:r="http://schemas.openxmlformats.org/officeDocument/2006/relationships" id="258" r:id="R4bd9d000e4e14de0"/>
    <p:sldId xmlns:r="http://schemas.openxmlformats.org/officeDocument/2006/relationships" id="259" r:id="R04e5304ac1244b0f"/>
    <p:sldId xmlns:r="http://schemas.openxmlformats.org/officeDocument/2006/relationships" id="260" r:id="R7d643e841a7c4d4b"/>
    <p:sldId xmlns:r="http://schemas.openxmlformats.org/officeDocument/2006/relationships" id="261" r:id="Rf287fcda1d6f44d7"/>
    <p:sldId xmlns:r="http://schemas.openxmlformats.org/officeDocument/2006/relationships" id="262" r:id="Raef624749099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2813ab9194082" /><Relationship Type="http://schemas.openxmlformats.org/officeDocument/2006/relationships/slide" Target="/ppt/slides/slide1.xml" Id="Rf8c30521285e4f43" /><Relationship Type="http://schemas.openxmlformats.org/officeDocument/2006/relationships/slide" Target="/ppt/slides/slide2.xml" Id="Rda51b988e3f64d0f" /><Relationship Type="http://schemas.openxmlformats.org/officeDocument/2006/relationships/slide" Target="/ppt/slides/slide3.xml" Id="R4bd9d000e4e14de0" /><Relationship Type="http://schemas.openxmlformats.org/officeDocument/2006/relationships/slide" Target="/ppt/slides/slide4.xml" Id="R04e5304ac1244b0f" /><Relationship Type="http://schemas.openxmlformats.org/officeDocument/2006/relationships/slide" Target="/ppt/slides/slide5.xml" Id="R7d643e841a7c4d4b" /><Relationship Type="http://schemas.openxmlformats.org/officeDocument/2006/relationships/slide" Target="/ppt/slides/slide6.xml" Id="Rf287fcda1d6f44d7" /><Relationship Type="http://schemas.openxmlformats.org/officeDocument/2006/relationships/slide" Target="/ppt/slides/slide7.xml" Id="Raef624749099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8c7d93dac9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a90b9fd444b0b" /><Relationship Type="http://schemas.openxmlformats.org/officeDocument/2006/relationships/theme" Target="/ppt/slideMasters/theme/theme1.xml" Id="R6d9ac63c1cf5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a90b9fd444b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3ae541bae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a31a99d8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42ca562e4d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a67fa423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5a29208f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81f202b6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5125d8c1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EBIZ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EBIZ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39 490 189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39 692 085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43 038 422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990 610 584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EBIZ AS</a:t>
            </a:r>
          </a:p>
        </p:txBody>
      </p:sp>
    </p:spTree>
  </p:cSld>
  <p:clrMapOvr>
    <a:masterClrMapping xmlns:a="http://schemas.openxmlformats.org/drawingml/2006/main"/>
  </p:clrMapOvr>
</p:sld>
</file>