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3e76a755ed4c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cb1c5fab124de1"/>
  </p:sldMasterIdLst>
  <p:sldIdLst>
    <p:sldId xmlns:r="http://schemas.openxmlformats.org/officeDocument/2006/relationships" id="256" r:id="R405ecea67a9044bb"/>
    <p:sldId xmlns:r="http://schemas.openxmlformats.org/officeDocument/2006/relationships" id="257" r:id="Rd53fc855b2d04633"/>
    <p:sldId xmlns:r="http://schemas.openxmlformats.org/officeDocument/2006/relationships" id="258" r:id="R9c305d0b0ce34ee4"/>
    <p:sldId xmlns:r="http://schemas.openxmlformats.org/officeDocument/2006/relationships" id="259" r:id="Rb1db85147f814b40"/>
    <p:sldId xmlns:r="http://schemas.openxmlformats.org/officeDocument/2006/relationships" id="260" r:id="R531bcc0543eb4960"/>
    <p:sldId xmlns:r="http://schemas.openxmlformats.org/officeDocument/2006/relationships" id="261" r:id="Ra068ac882fb64ebe"/>
    <p:sldId xmlns:r="http://schemas.openxmlformats.org/officeDocument/2006/relationships" id="262" r:id="R6ce2232ca18d4b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cb1c5fab124de1" /><Relationship Type="http://schemas.openxmlformats.org/officeDocument/2006/relationships/slide" Target="/ppt/slides/slide1.xml" Id="R405ecea67a9044bb" /><Relationship Type="http://schemas.openxmlformats.org/officeDocument/2006/relationships/slide" Target="/ppt/slides/slide2.xml" Id="Rd53fc855b2d04633" /><Relationship Type="http://schemas.openxmlformats.org/officeDocument/2006/relationships/slide" Target="/ppt/slides/slide3.xml" Id="R9c305d0b0ce34ee4" /><Relationship Type="http://schemas.openxmlformats.org/officeDocument/2006/relationships/slide" Target="/ppt/slides/slide4.xml" Id="Rb1db85147f814b40" /><Relationship Type="http://schemas.openxmlformats.org/officeDocument/2006/relationships/slide" Target="/ppt/slides/slide5.xml" Id="R531bcc0543eb4960" /><Relationship Type="http://schemas.openxmlformats.org/officeDocument/2006/relationships/slide" Target="/ppt/slides/slide6.xml" Id="Ra068ac882fb64ebe" /><Relationship Type="http://schemas.openxmlformats.org/officeDocument/2006/relationships/slide" Target="/ppt/slides/slide7.xml" Id="R6ce2232ca18d4b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b8183756434b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f4b989733b42bf" /><Relationship Type="http://schemas.openxmlformats.org/officeDocument/2006/relationships/theme" Target="/ppt/slideMasters/theme/theme1.xml" Id="R134235df0e4f45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f4b989733b42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155454da1d43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58422e320a4f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ee16d49a2a46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cda03a4b54d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4c362ddaf47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8187fe87340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7dcc5007f041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JORDBAKKE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JORDBAKKE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JORDBAKKE HOLDING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JORDBAKKE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JORDBAKKE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JORDBAKKE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24 023 503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24 731 085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24 729 847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JORDBAKKE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JORDBAKKE STEINAR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JORDBAKKE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Steinar Jordbakke, Geiterygglia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3728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990 610 827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JORDBAKKE HOLDING AS</a:t>
            </a:r>
          </a:p>
        </p:txBody>
      </p:sp>
    </p:spTree>
  </p:cSld>
  <p:clrMapOvr>
    <a:masterClrMapping xmlns:a="http://schemas.openxmlformats.org/drawingml/2006/main"/>
  </p:clrMapOvr>
</p:sld>
</file>