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11717145f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a80ef533b48fb"/>
  </p:sldMasterIdLst>
  <p:sldIdLst>
    <p:sldId xmlns:r="http://schemas.openxmlformats.org/officeDocument/2006/relationships" id="256" r:id="R2991b35c657542a3"/>
    <p:sldId xmlns:r="http://schemas.openxmlformats.org/officeDocument/2006/relationships" id="257" r:id="Rcb1652df0f034819"/>
    <p:sldId xmlns:r="http://schemas.openxmlformats.org/officeDocument/2006/relationships" id="258" r:id="R8e2fd796e67f41c6"/>
    <p:sldId xmlns:r="http://schemas.openxmlformats.org/officeDocument/2006/relationships" id="259" r:id="Ra92b10b1053b4575"/>
    <p:sldId xmlns:r="http://schemas.openxmlformats.org/officeDocument/2006/relationships" id="260" r:id="R10da77e6f2a04c9d"/>
    <p:sldId xmlns:r="http://schemas.openxmlformats.org/officeDocument/2006/relationships" id="261" r:id="Ra89f8b2f56214e2c"/>
    <p:sldId xmlns:r="http://schemas.openxmlformats.org/officeDocument/2006/relationships" id="262" r:id="R4399f48d9915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a80ef533b48fb" /><Relationship Type="http://schemas.openxmlformats.org/officeDocument/2006/relationships/slide" Target="/ppt/slides/slide1.xml" Id="R2991b35c657542a3" /><Relationship Type="http://schemas.openxmlformats.org/officeDocument/2006/relationships/slide" Target="/ppt/slides/slide2.xml" Id="Rcb1652df0f034819" /><Relationship Type="http://schemas.openxmlformats.org/officeDocument/2006/relationships/slide" Target="/ppt/slides/slide3.xml" Id="R8e2fd796e67f41c6" /><Relationship Type="http://schemas.openxmlformats.org/officeDocument/2006/relationships/slide" Target="/ppt/slides/slide4.xml" Id="Ra92b10b1053b4575" /><Relationship Type="http://schemas.openxmlformats.org/officeDocument/2006/relationships/slide" Target="/ppt/slides/slide5.xml" Id="R10da77e6f2a04c9d" /><Relationship Type="http://schemas.openxmlformats.org/officeDocument/2006/relationships/slide" Target="/ppt/slides/slide6.xml" Id="Ra89f8b2f56214e2c" /><Relationship Type="http://schemas.openxmlformats.org/officeDocument/2006/relationships/slide" Target="/ppt/slides/slide7.xml" Id="R4399f48d9915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40d803a9c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0e85c6a14eb4" /><Relationship Type="http://schemas.openxmlformats.org/officeDocument/2006/relationships/theme" Target="/ppt/slideMasters/theme/theme1.xml" Id="R6e6f5f342e42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f0e85c6a1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8eada1656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149bbbf16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62f75133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9c909ffe2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c2edd0b20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9c3001cc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a6fb7484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INSPIRED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INSPIRED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inspired.no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