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f3cd6a835e74ae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3ea90c62034f28"/>
  </p:sldMasterIdLst>
  <p:sldIdLst>
    <p:sldId xmlns:r="http://schemas.openxmlformats.org/officeDocument/2006/relationships" id="256" r:id="R880feb2b6eaa48aa"/>
    <p:sldId xmlns:r="http://schemas.openxmlformats.org/officeDocument/2006/relationships" id="257" r:id="R87cbe739fa2c47f4"/>
    <p:sldId xmlns:r="http://schemas.openxmlformats.org/officeDocument/2006/relationships" id="258" r:id="R877466c8aa054c0a"/>
    <p:sldId xmlns:r="http://schemas.openxmlformats.org/officeDocument/2006/relationships" id="259" r:id="R4caee1e7c0544f4c"/>
    <p:sldId xmlns:r="http://schemas.openxmlformats.org/officeDocument/2006/relationships" id="260" r:id="Rf6d8fa490aa94271"/>
    <p:sldId xmlns:r="http://schemas.openxmlformats.org/officeDocument/2006/relationships" id="261" r:id="R26affde211d24f88"/>
    <p:sldId xmlns:r="http://schemas.openxmlformats.org/officeDocument/2006/relationships" id="262" r:id="Rdcc4c7708def46c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3ea90c62034f28" /><Relationship Type="http://schemas.openxmlformats.org/officeDocument/2006/relationships/slide" Target="/ppt/slides/slide1.xml" Id="R880feb2b6eaa48aa" /><Relationship Type="http://schemas.openxmlformats.org/officeDocument/2006/relationships/slide" Target="/ppt/slides/slide2.xml" Id="R87cbe739fa2c47f4" /><Relationship Type="http://schemas.openxmlformats.org/officeDocument/2006/relationships/slide" Target="/ppt/slides/slide3.xml" Id="R877466c8aa054c0a" /><Relationship Type="http://schemas.openxmlformats.org/officeDocument/2006/relationships/slide" Target="/ppt/slides/slide4.xml" Id="R4caee1e7c0544f4c" /><Relationship Type="http://schemas.openxmlformats.org/officeDocument/2006/relationships/slide" Target="/ppt/slides/slide5.xml" Id="Rf6d8fa490aa94271" /><Relationship Type="http://schemas.openxmlformats.org/officeDocument/2006/relationships/slide" Target="/ppt/slides/slide6.xml" Id="R26affde211d24f88" /><Relationship Type="http://schemas.openxmlformats.org/officeDocument/2006/relationships/slide" Target="/ppt/slides/slide7.xml" Id="Rdcc4c7708def46c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5df713a516418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b1533600684550" /><Relationship Type="http://schemas.openxmlformats.org/officeDocument/2006/relationships/theme" Target="/ppt/slideMasters/theme/theme1.xml" Id="R4c75e989d1f84e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b15336006845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577ecebdb5492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4783538763454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0108120fef4a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94ef38d7c34a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9f0bbb095d454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b7a1c80a89449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7565782f0140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 INVEST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88 500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−1 511 988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4 704 550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31 807 247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36 625 748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GUNNAR SIGBJØRN SKAAR  –  50,3 %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LØVDAHL SKAAR  –  24,8 %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MIRIAM CECILIE SKAAR STORMARK  –  24,8 %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Barstølveien 14A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4636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990 611 971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INVEST AS</a:t>
            </a:r>
          </a:p>
        </p:txBody>
      </p:sp>
    </p:spTree>
  </p:cSld>
  <p:clrMapOvr>
    <a:masterClrMapping xmlns:a="http://schemas.openxmlformats.org/drawingml/2006/main"/>
  </p:clrMapOvr>
</p:sld>
</file>