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dc38a934e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78b9978384f24"/>
  </p:sldMasterIdLst>
  <p:sldIdLst>
    <p:sldId xmlns:r="http://schemas.openxmlformats.org/officeDocument/2006/relationships" id="256" r:id="R7ee2c9354e74404f"/>
    <p:sldId xmlns:r="http://schemas.openxmlformats.org/officeDocument/2006/relationships" id="257" r:id="Ref589c8fd0704638"/>
    <p:sldId xmlns:r="http://schemas.openxmlformats.org/officeDocument/2006/relationships" id="258" r:id="R9fe6d126d0f445b7"/>
    <p:sldId xmlns:r="http://schemas.openxmlformats.org/officeDocument/2006/relationships" id="259" r:id="Rc5ca73f66a3348e7"/>
    <p:sldId xmlns:r="http://schemas.openxmlformats.org/officeDocument/2006/relationships" id="260" r:id="Re925d4a7c5ed4067"/>
    <p:sldId xmlns:r="http://schemas.openxmlformats.org/officeDocument/2006/relationships" id="261" r:id="R84a01ec824b049a6"/>
    <p:sldId xmlns:r="http://schemas.openxmlformats.org/officeDocument/2006/relationships" id="262" r:id="R3ecc26c1632c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78b9978384f24" /><Relationship Type="http://schemas.openxmlformats.org/officeDocument/2006/relationships/slide" Target="/ppt/slides/slide1.xml" Id="R7ee2c9354e74404f" /><Relationship Type="http://schemas.openxmlformats.org/officeDocument/2006/relationships/slide" Target="/ppt/slides/slide2.xml" Id="Ref589c8fd0704638" /><Relationship Type="http://schemas.openxmlformats.org/officeDocument/2006/relationships/slide" Target="/ppt/slides/slide3.xml" Id="R9fe6d126d0f445b7" /><Relationship Type="http://schemas.openxmlformats.org/officeDocument/2006/relationships/slide" Target="/ppt/slides/slide4.xml" Id="Rc5ca73f66a3348e7" /><Relationship Type="http://schemas.openxmlformats.org/officeDocument/2006/relationships/slide" Target="/ppt/slides/slide5.xml" Id="Re925d4a7c5ed4067" /><Relationship Type="http://schemas.openxmlformats.org/officeDocument/2006/relationships/slide" Target="/ppt/slides/slide6.xml" Id="R84a01ec824b049a6" /><Relationship Type="http://schemas.openxmlformats.org/officeDocument/2006/relationships/slide" Target="/ppt/slides/slide7.xml" Id="R3ecc26c1632c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43b9b1cb3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3d6fa94514a07" /><Relationship Type="http://schemas.openxmlformats.org/officeDocument/2006/relationships/theme" Target="/ppt/slideMasters/theme/theme1.xml" Id="R5d4088788dac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3d6fa9451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fb5a268a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b4531292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f1aa8725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25b783bc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b21bfb9b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132b45550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13aa3022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−6 565 567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197 090 377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197 852 493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I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FRANK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FRANK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frank@sysco.no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