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b4b8b10ebf48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4a6923c50f4271"/>
  </p:sldMasterIdLst>
  <p:sldIdLst>
    <p:sldId xmlns:r="http://schemas.openxmlformats.org/officeDocument/2006/relationships" id="256" r:id="Ra12d60cbe29b4d48"/>
    <p:sldId xmlns:r="http://schemas.openxmlformats.org/officeDocument/2006/relationships" id="257" r:id="Rabe8d2ab86d44399"/>
    <p:sldId xmlns:r="http://schemas.openxmlformats.org/officeDocument/2006/relationships" id="258" r:id="R6201da9983f84ce0"/>
    <p:sldId xmlns:r="http://schemas.openxmlformats.org/officeDocument/2006/relationships" id="259" r:id="R00442c61cfad4903"/>
    <p:sldId xmlns:r="http://schemas.openxmlformats.org/officeDocument/2006/relationships" id="260" r:id="R53d7bf862c534dde"/>
    <p:sldId xmlns:r="http://schemas.openxmlformats.org/officeDocument/2006/relationships" id="261" r:id="R1ae34b94a3a0430f"/>
    <p:sldId xmlns:r="http://schemas.openxmlformats.org/officeDocument/2006/relationships" id="262" r:id="R282d9a9ad39d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a6923c50f4271" /><Relationship Type="http://schemas.openxmlformats.org/officeDocument/2006/relationships/slide" Target="/ppt/slides/slide1.xml" Id="Ra12d60cbe29b4d48" /><Relationship Type="http://schemas.openxmlformats.org/officeDocument/2006/relationships/slide" Target="/ppt/slides/slide2.xml" Id="Rabe8d2ab86d44399" /><Relationship Type="http://schemas.openxmlformats.org/officeDocument/2006/relationships/slide" Target="/ppt/slides/slide3.xml" Id="R6201da9983f84ce0" /><Relationship Type="http://schemas.openxmlformats.org/officeDocument/2006/relationships/slide" Target="/ppt/slides/slide4.xml" Id="R00442c61cfad4903" /><Relationship Type="http://schemas.openxmlformats.org/officeDocument/2006/relationships/slide" Target="/ppt/slides/slide5.xml" Id="R53d7bf862c534dde" /><Relationship Type="http://schemas.openxmlformats.org/officeDocument/2006/relationships/slide" Target="/ppt/slides/slide6.xml" Id="R1ae34b94a3a0430f" /><Relationship Type="http://schemas.openxmlformats.org/officeDocument/2006/relationships/slide" Target="/ppt/slides/slide7.xml" Id="R282d9a9ad39d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4d6e241bb4c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1324bb48c4e77" /><Relationship Type="http://schemas.openxmlformats.org/officeDocument/2006/relationships/theme" Target="/ppt/slideMasters/theme/theme1.xml" Id="R07c0b3d63a4d40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b1324bb48c4e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ef203662442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73f810acf48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3f2b847294f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e70fc2bed42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20a6d30a044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d0c7b75d146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639605a824c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STORBOTN NÆRING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STORBOTN NÆRING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27 363 221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40 124 644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 SUNDAL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 SUNDAL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Storbotn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revisor@storbotn.no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990 633 258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