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6a9e3c75e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51230a3674420"/>
  </p:sldMasterIdLst>
  <p:sldIdLst>
    <p:sldId xmlns:r="http://schemas.openxmlformats.org/officeDocument/2006/relationships" id="256" r:id="Rd4380f4bfa884c77"/>
    <p:sldId xmlns:r="http://schemas.openxmlformats.org/officeDocument/2006/relationships" id="257" r:id="Reef191ac1dd14167"/>
    <p:sldId xmlns:r="http://schemas.openxmlformats.org/officeDocument/2006/relationships" id="258" r:id="Rd842098ee5fc44ea"/>
    <p:sldId xmlns:r="http://schemas.openxmlformats.org/officeDocument/2006/relationships" id="259" r:id="R0c041cd82089454f"/>
    <p:sldId xmlns:r="http://schemas.openxmlformats.org/officeDocument/2006/relationships" id="260" r:id="Rd5de4ab9dfb1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51230a3674420" /><Relationship Type="http://schemas.openxmlformats.org/officeDocument/2006/relationships/slide" Target="/ppt/slides/slide1.xml" Id="Rd4380f4bfa884c77" /><Relationship Type="http://schemas.openxmlformats.org/officeDocument/2006/relationships/slide" Target="/ppt/slides/slide2.xml" Id="Reef191ac1dd14167" /><Relationship Type="http://schemas.openxmlformats.org/officeDocument/2006/relationships/slide" Target="/ppt/slides/slide3.xml" Id="Rd842098ee5fc44ea" /><Relationship Type="http://schemas.openxmlformats.org/officeDocument/2006/relationships/slide" Target="/ppt/slides/slide4.xml" Id="R0c041cd82089454f" /><Relationship Type="http://schemas.openxmlformats.org/officeDocument/2006/relationships/slide" Target="/ppt/slides/slide5.xml" Id="Rd5de4ab9dfb1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22155289d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f402c2ee14820" /><Relationship Type="http://schemas.openxmlformats.org/officeDocument/2006/relationships/theme" Target="/ppt/slideMasters/theme/theme1.xml" Id="Rf4dc3a5d3d1b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f402c2ee1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6174b023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7cebb5fd9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2f9f1a71b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833a37bbb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2b20a905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BRYNES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 VEL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Jæradvokatene AS, att: Olav Hetland, Hetlandsgata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brynesvel.no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