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5489afbcd3945e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b0f120b57254e0b"/>
  </p:sldMasterIdLst>
  <p:sldIdLst>
    <p:sldId xmlns:r="http://schemas.openxmlformats.org/officeDocument/2006/relationships" id="256" r:id="R4131aec9db864e06"/>
    <p:sldId xmlns:r="http://schemas.openxmlformats.org/officeDocument/2006/relationships" id="257" r:id="Rd4f61f1445c14f9e"/>
    <p:sldId xmlns:r="http://schemas.openxmlformats.org/officeDocument/2006/relationships" id="258" r:id="R051bf032424d419e"/>
    <p:sldId xmlns:r="http://schemas.openxmlformats.org/officeDocument/2006/relationships" id="259" r:id="R88be05598d15494e"/>
    <p:sldId xmlns:r="http://schemas.openxmlformats.org/officeDocument/2006/relationships" id="260" r:id="R64e244550e2348ea"/>
    <p:sldId xmlns:r="http://schemas.openxmlformats.org/officeDocument/2006/relationships" id="261" r:id="R7bfa26f325634924"/>
    <p:sldId xmlns:r="http://schemas.openxmlformats.org/officeDocument/2006/relationships" id="262" r:id="R5cfdd1c5fbe447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0f120b57254e0b" /><Relationship Type="http://schemas.openxmlformats.org/officeDocument/2006/relationships/slide" Target="/ppt/slides/slide1.xml" Id="R4131aec9db864e06" /><Relationship Type="http://schemas.openxmlformats.org/officeDocument/2006/relationships/slide" Target="/ppt/slides/slide2.xml" Id="Rd4f61f1445c14f9e" /><Relationship Type="http://schemas.openxmlformats.org/officeDocument/2006/relationships/slide" Target="/ppt/slides/slide3.xml" Id="R051bf032424d419e" /><Relationship Type="http://schemas.openxmlformats.org/officeDocument/2006/relationships/slide" Target="/ppt/slides/slide4.xml" Id="R88be05598d15494e" /><Relationship Type="http://schemas.openxmlformats.org/officeDocument/2006/relationships/slide" Target="/ppt/slides/slide5.xml" Id="R64e244550e2348ea" /><Relationship Type="http://schemas.openxmlformats.org/officeDocument/2006/relationships/slide" Target="/ppt/slides/slide6.xml" Id="R7bfa26f325634924" /><Relationship Type="http://schemas.openxmlformats.org/officeDocument/2006/relationships/slide" Target="/ppt/slides/slide7.xml" Id="R5cfdd1c5fbe447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c71142f3b5426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aeb1be4eb64b55" /><Relationship Type="http://schemas.openxmlformats.org/officeDocument/2006/relationships/theme" Target="/ppt/slideMasters/theme/theme1.xml" Id="R4e4b3911719a49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eaeb1be4eb64b5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9df15f127d4d2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28438a1c854c6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3f7a1ab3ce46c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9f9e7a1c5b41d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b3b286ea864ea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2d80ebea4b48b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4ed8affb0a4e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KOSLI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KOSLI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KOSLI HOLDING AS ble etablert [år] og holder til i Steinkjer.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KOSLI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KOSLI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KOSLI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3 998 888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1 970 088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4 327 444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57 488 507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61 748 838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KOSLI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SIGBJØRN VIKAN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KOSLI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Ølvegata 16A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7715 Steinkjer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sigbjorn@dulf.no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990 639 493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KOSLI HOLDING AS</a:t>
            </a:r>
          </a:p>
        </p:txBody>
      </p:sp>
    </p:spTree>
  </p:cSld>
  <p:clrMapOvr>
    <a:masterClrMapping xmlns:a="http://schemas.openxmlformats.org/drawingml/2006/main"/>
  </p:clrMapOvr>
</p:sld>
</file>