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f331fd1b17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43faa6a94e4396"/>
  </p:sldMasterIdLst>
  <p:sldIdLst>
    <p:sldId xmlns:r="http://schemas.openxmlformats.org/officeDocument/2006/relationships" id="256" r:id="R0983916d5c9149f5"/>
    <p:sldId xmlns:r="http://schemas.openxmlformats.org/officeDocument/2006/relationships" id="257" r:id="Rdf88694b82724635"/>
    <p:sldId xmlns:r="http://schemas.openxmlformats.org/officeDocument/2006/relationships" id="258" r:id="R0e21e3646f6142d5"/>
    <p:sldId xmlns:r="http://schemas.openxmlformats.org/officeDocument/2006/relationships" id="259" r:id="R1801752e4cf44926"/>
    <p:sldId xmlns:r="http://schemas.openxmlformats.org/officeDocument/2006/relationships" id="260" r:id="Rc4842065ab28461f"/>
    <p:sldId xmlns:r="http://schemas.openxmlformats.org/officeDocument/2006/relationships" id="261" r:id="R392adf852d4c40f3"/>
    <p:sldId xmlns:r="http://schemas.openxmlformats.org/officeDocument/2006/relationships" id="262" r:id="R82de3782c6df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3faa6a94e4396" /><Relationship Type="http://schemas.openxmlformats.org/officeDocument/2006/relationships/slide" Target="/ppt/slides/slide1.xml" Id="R0983916d5c9149f5" /><Relationship Type="http://schemas.openxmlformats.org/officeDocument/2006/relationships/slide" Target="/ppt/slides/slide2.xml" Id="Rdf88694b82724635" /><Relationship Type="http://schemas.openxmlformats.org/officeDocument/2006/relationships/slide" Target="/ppt/slides/slide3.xml" Id="R0e21e3646f6142d5" /><Relationship Type="http://schemas.openxmlformats.org/officeDocument/2006/relationships/slide" Target="/ppt/slides/slide4.xml" Id="R1801752e4cf44926" /><Relationship Type="http://schemas.openxmlformats.org/officeDocument/2006/relationships/slide" Target="/ppt/slides/slide5.xml" Id="Rc4842065ab28461f" /><Relationship Type="http://schemas.openxmlformats.org/officeDocument/2006/relationships/slide" Target="/ppt/slides/slide6.xml" Id="R392adf852d4c40f3" /><Relationship Type="http://schemas.openxmlformats.org/officeDocument/2006/relationships/slide" Target="/ppt/slides/slide7.xml" Id="R82de3782c6df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2d4a1eeaa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53fb9b8b54efd" /><Relationship Type="http://schemas.openxmlformats.org/officeDocument/2006/relationships/theme" Target="/ppt/slideMasters/theme/theme1.xml" Id="R4a80792412dd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53fb9b8b5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8f2ba6d76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3481a6ce8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fcc9408db49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a3cc23cea48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7105073aa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6d8edd09948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0d975907c4a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MOTRI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−3 972 229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9 478 069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9 495 564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PER-MORTHEN JOHANNESSEN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SKØIEN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Lillehagveien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02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990 643 814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