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dc7e9f45904a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28719e6bab4bcd"/>
  </p:sldMasterIdLst>
  <p:sldIdLst>
    <p:sldId xmlns:r="http://schemas.openxmlformats.org/officeDocument/2006/relationships" id="256" r:id="Rdf9d1d4c745140c8"/>
    <p:sldId xmlns:r="http://schemas.openxmlformats.org/officeDocument/2006/relationships" id="257" r:id="R3d5953af4a0b45df"/>
    <p:sldId xmlns:r="http://schemas.openxmlformats.org/officeDocument/2006/relationships" id="258" r:id="R00dac90e3d7f41e3"/>
    <p:sldId xmlns:r="http://schemas.openxmlformats.org/officeDocument/2006/relationships" id="259" r:id="Rb487e75eefd4459a"/>
    <p:sldId xmlns:r="http://schemas.openxmlformats.org/officeDocument/2006/relationships" id="260" r:id="R0fca316a66e344ac"/>
    <p:sldId xmlns:r="http://schemas.openxmlformats.org/officeDocument/2006/relationships" id="261" r:id="R7c9cf730325c4e40"/>
    <p:sldId xmlns:r="http://schemas.openxmlformats.org/officeDocument/2006/relationships" id="262" r:id="Rec9da58ff0dc4f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28719e6bab4bcd" /><Relationship Type="http://schemas.openxmlformats.org/officeDocument/2006/relationships/slide" Target="/ppt/slides/slide1.xml" Id="Rdf9d1d4c745140c8" /><Relationship Type="http://schemas.openxmlformats.org/officeDocument/2006/relationships/slide" Target="/ppt/slides/slide2.xml" Id="R3d5953af4a0b45df" /><Relationship Type="http://schemas.openxmlformats.org/officeDocument/2006/relationships/slide" Target="/ppt/slides/slide3.xml" Id="R00dac90e3d7f41e3" /><Relationship Type="http://schemas.openxmlformats.org/officeDocument/2006/relationships/slide" Target="/ppt/slides/slide4.xml" Id="Rb487e75eefd4459a" /><Relationship Type="http://schemas.openxmlformats.org/officeDocument/2006/relationships/slide" Target="/ppt/slides/slide5.xml" Id="R0fca316a66e344ac" /><Relationship Type="http://schemas.openxmlformats.org/officeDocument/2006/relationships/slide" Target="/ppt/slides/slide6.xml" Id="R7c9cf730325c4e40" /><Relationship Type="http://schemas.openxmlformats.org/officeDocument/2006/relationships/slide" Target="/ppt/slides/slide7.xml" Id="Rec9da58ff0dc4f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4f1d3136844c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e928898524523" /><Relationship Type="http://schemas.openxmlformats.org/officeDocument/2006/relationships/theme" Target="/ppt/slideMasters/theme/theme1.xml" Id="Rcb2772169b4e47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de9288985245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bd3f13276845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be3ca7bd747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0d97a9a804a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2f537da084d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b99e50aa44c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55ddbb8ac43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a088661e64d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HOLGER INVEST 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HOLGER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HOLGER INVEST 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HOLGER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HOLGER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HOLGER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1 066 636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971 231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8 448 905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112 364 388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122 565 261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HOLGER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RIISE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HOLGER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Furulundtoppen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990 653 372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HOLGER INVEST I AS</a:t>
            </a:r>
          </a:p>
        </p:txBody>
      </p:sp>
    </p:spTree>
  </p:cSld>
  <p:clrMapOvr>
    <a:masterClrMapping xmlns:a="http://schemas.openxmlformats.org/drawingml/2006/main"/>
  </p:clrMapOvr>
</p:sld>
</file>