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d563460ff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8fca82ebd4500"/>
  </p:sldMasterIdLst>
  <p:sldIdLst>
    <p:sldId xmlns:r="http://schemas.openxmlformats.org/officeDocument/2006/relationships" id="256" r:id="R13f6b8b842de4a9a"/>
    <p:sldId xmlns:r="http://schemas.openxmlformats.org/officeDocument/2006/relationships" id="257" r:id="Ra16e83c2db3b4738"/>
    <p:sldId xmlns:r="http://schemas.openxmlformats.org/officeDocument/2006/relationships" id="258" r:id="R7fb5575cf17c4682"/>
    <p:sldId xmlns:r="http://schemas.openxmlformats.org/officeDocument/2006/relationships" id="259" r:id="R68ea51484228466c"/>
    <p:sldId xmlns:r="http://schemas.openxmlformats.org/officeDocument/2006/relationships" id="260" r:id="R34af44df84b54a87"/>
    <p:sldId xmlns:r="http://schemas.openxmlformats.org/officeDocument/2006/relationships" id="261" r:id="R612ffcb63c4d49f2"/>
    <p:sldId xmlns:r="http://schemas.openxmlformats.org/officeDocument/2006/relationships" id="262" r:id="R5e17e5460d1f47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8fca82ebd4500" /><Relationship Type="http://schemas.openxmlformats.org/officeDocument/2006/relationships/slide" Target="/ppt/slides/slide1.xml" Id="R13f6b8b842de4a9a" /><Relationship Type="http://schemas.openxmlformats.org/officeDocument/2006/relationships/slide" Target="/ppt/slides/slide2.xml" Id="Ra16e83c2db3b4738" /><Relationship Type="http://schemas.openxmlformats.org/officeDocument/2006/relationships/slide" Target="/ppt/slides/slide3.xml" Id="R7fb5575cf17c4682" /><Relationship Type="http://schemas.openxmlformats.org/officeDocument/2006/relationships/slide" Target="/ppt/slides/slide4.xml" Id="R68ea51484228466c" /><Relationship Type="http://schemas.openxmlformats.org/officeDocument/2006/relationships/slide" Target="/ppt/slides/slide5.xml" Id="R34af44df84b54a87" /><Relationship Type="http://schemas.openxmlformats.org/officeDocument/2006/relationships/slide" Target="/ppt/slides/slide6.xml" Id="R612ffcb63c4d49f2" /><Relationship Type="http://schemas.openxmlformats.org/officeDocument/2006/relationships/slide" Target="/ppt/slides/slide7.xml" Id="R5e17e5460d1f47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bec94a6a5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18f9f7754d67" /><Relationship Type="http://schemas.openxmlformats.org/officeDocument/2006/relationships/theme" Target="/ppt/slideMasters/theme/theme1.xml" Id="Rbdf067a42c13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8d18f9f775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4da3f9ed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29daec4d0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450bef1a6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ccdaf85f2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3594f4253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71adf3a7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77710195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