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26d90c93b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e0fd899c34914"/>
  </p:sldMasterIdLst>
  <p:sldIdLst>
    <p:sldId xmlns:r="http://schemas.openxmlformats.org/officeDocument/2006/relationships" id="256" r:id="Rdd644255508e4f69"/>
    <p:sldId xmlns:r="http://schemas.openxmlformats.org/officeDocument/2006/relationships" id="257" r:id="R49a9a4c837614443"/>
    <p:sldId xmlns:r="http://schemas.openxmlformats.org/officeDocument/2006/relationships" id="258" r:id="R4441a8187dd844f1"/>
    <p:sldId xmlns:r="http://schemas.openxmlformats.org/officeDocument/2006/relationships" id="259" r:id="Rf120ea1f20e9427d"/>
    <p:sldId xmlns:r="http://schemas.openxmlformats.org/officeDocument/2006/relationships" id="260" r:id="R6af1c3c3463847c1"/>
    <p:sldId xmlns:r="http://schemas.openxmlformats.org/officeDocument/2006/relationships" id="261" r:id="Ra8dc689d1c0f4224"/>
    <p:sldId xmlns:r="http://schemas.openxmlformats.org/officeDocument/2006/relationships" id="262" r:id="R58990a14f4a4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e0fd899c34914" /><Relationship Type="http://schemas.openxmlformats.org/officeDocument/2006/relationships/slide" Target="/ppt/slides/slide1.xml" Id="Rdd644255508e4f69" /><Relationship Type="http://schemas.openxmlformats.org/officeDocument/2006/relationships/slide" Target="/ppt/slides/slide2.xml" Id="R49a9a4c837614443" /><Relationship Type="http://schemas.openxmlformats.org/officeDocument/2006/relationships/slide" Target="/ppt/slides/slide3.xml" Id="R4441a8187dd844f1" /><Relationship Type="http://schemas.openxmlformats.org/officeDocument/2006/relationships/slide" Target="/ppt/slides/slide4.xml" Id="Rf120ea1f20e9427d" /><Relationship Type="http://schemas.openxmlformats.org/officeDocument/2006/relationships/slide" Target="/ppt/slides/slide5.xml" Id="R6af1c3c3463847c1" /><Relationship Type="http://schemas.openxmlformats.org/officeDocument/2006/relationships/slide" Target="/ppt/slides/slide6.xml" Id="Ra8dc689d1c0f4224" /><Relationship Type="http://schemas.openxmlformats.org/officeDocument/2006/relationships/slide" Target="/ppt/slides/slide7.xml" Id="R58990a14f4a4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05e42db4f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46b2704b24595" /><Relationship Type="http://schemas.openxmlformats.org/officeDocument/2006/relationships/theme" Target="/ppt/slideMasters/theme/theme1.xml" Id="R034ac753b323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46b2704b2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e4b59af1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6b7df0b2c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778d85642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5363a9bbd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841fd5e1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2d69913d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fbaad50c7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ALBORILLA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ALBORILLA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5 094 576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ANNKRISTIN STENE-JOHANSEN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MATTIS GEORG NIKOLAI STENE-JOHANSEN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JOHAN STENE-JOHANSEN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OSCAR IBSEN-BØRNICK STENE-JOHANSEN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STENE-JOHANSEN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Ramms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tritan@online.no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990 688 621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ALBORILLA AS</a:t>
            </a:r>
          </a:p>
        </p:txBody>
      </p:sp>
    </p:spTree>
  </p:cSld>
  <p:clrMapOvr>
    <a:masterClrMapping xmlns:a="http://schemas.openxmlformats.org/drawingml/2006/main"/>
  </p:clrMapOvr>
</p:sld>
</file>