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461a80b76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9c2daff2b445f"/>
  </p:sldMasterIdLst>
  <p:sldIdLst>
    <p:sldId xmlns:r="http://schemas.openxmlformats.org/officeDocument/2006/relationships" id="256" r:id="R0f87979579ce4474"/>
    <p:sldId xmlns:r="http://schemas.openxmlformats.org/officeDocument/2006/relationships" id="257" r:id="Ra6223d208951491c"/>
    <p:sldId xmlns:r="http://schemas.openxmlformats.org/officeDocument/2006/relationships" id="258" r:id="Re80e22a5674c41c4"/>
    <p:sldId xmlns:r="http://schemas.openxmlformats.org/officeDocument/2006/relationships" id="259" r:id="R48fd218d5bab43b7"/>
    <p:sldId xmlns:r="http://schemas.openxmlformats.org/officeDocument/2006/relationships" id="260" r:id="R02e02f655f4f4063"/>
    <p:sldId xmlns:r="http://schemas.openxmlformats.org/officeDocument/2006/relationships" id="261" r:id="Rca49e2626ba64d24"/>
    <p:sldId xmlns:r="http://schemas.openxmlformats.org/officeDocument/2006/relationships" id="262" r:id="Rd4c6abea1661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9c2daff2b445f" /><Relationship Type="http://schemas.openxmlformats.org/officeDocument/2006/relationships/slide" Target="/ppt/slides/slide1.xml" Id="R0f87979579ce4474" /><Relationship Type="http://schemas.openxmlformats.org/officeDocument/2006/relationships/slide" Target="/ppt/slides/slide2.xml" Id="Ra6223d208951491c" /><Relationship Type="http://schemas.openxmlformats.org/officeDocument/2006/relationships/slide" Target="/ppt/slides/slide3.xml" Id="Re80e22a5674c41c4" /><Relationship Type="http://schemas.openxmlformats.org/officeDocument/2006/relationships/slide" Target="/ppt/slides/slide4.xml" Id="R48fd218d5bab43b7" /><Relationship Type="http://schemas.openxmlformats.org/officeDocument/2006/relationships/slide" Target="/ppt/slides/slide5.xml" Id="R02e02f655f4f4063" /><Relationship Type="http://schemas.openxmlformats.org/officeDocument/2006/relationships/slide" Target="/ppt/slides/slide6.xml" Id="Rca49e2626ba64d24" /><Relationship Type="http://schemas.openxmlformats.org/officeDocument/2006/relationships/slide" Target="/ppt/slides/slide7.xml" Id="Rd4c6abea1661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a9d415707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2f8480d04df5" /><Relationship Type="http://schemas.openxmlformats.org/officeDocument/2006/relationships/theme" Target="/ppt/slideMasters/theme/theme1.xml" Id="R548eecb93b70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c2f8480d0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a43c5431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8d4b2274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61e58ad3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60cc7ddd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52241af0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4fbc8a90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6cccffad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