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e6f74b57d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32c3c20074bf9"/>
  </p:sldMasterIdLst>
  <p:sldIdLst>
    <p:sldId xmlns:r="http://schemas.openxmlformats.org/officeDocument/2006/relationships" id="256" r:id="Ra8060072e4304d2c"/>
    <p:sldId xmlns:r="http://schemas.openxmlformats.org/officeDocument/2006/relationships" id="257" r:id="R72586451eb764f08"/>
    <p:sldId xmlns:r="http://schemas.openxmlformats.org/officeDocument/2006/relationships" id="258" r:id="R244cf0f059a54bcb"/>
    <p:sldId xmlns:r="http://schemas.openxmlformats.org/officeDocument/2006/relationships" id="259" r:id="Rf746ef35d8884cb2"/>
    <p:sldId xmlns:r="http://schemas.openxmlformats.org/officeDocument/2006/relationships" id="260" r:id="R91ff756474614df4"/>
    <p:sldId xmlns:r="http://schemas.openxmlformats.org/officeDocument/2006/relationships" id="261" r:id="R5513d40ca1f84e50"/>
    <p:sldId xmlns:r="http://schemas.openxmlformats.org/officeDocument/2006/relationships" id="262" r:id="Rbb159be6770f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32c3c20074bf9" /><Relationship Type="http://schemas.openxmlformats.org/officeDocument/2006/relationships/slide" Target="/ppt/slides/slide1.xml" Id="Ra8060072e4304d2c" /><Relationship Type="http://schemas.openxmlformats.org/officeDocument/2006/relationships/slide" Target="/ppt/slides/slide2.xml" Id="R72586451eb764f08" /><Relationship Type="http://schemas.openxmlformats.org/officeDocument/2006/relationships/slide" Target="/ppt/slides/slide3.xml" Id="R244cf0f059a54bcb" /><Relationship Type="http://schemas.openxmlformats.org/officeDocument/2006/relationships/slide" Target="/ppt/slides/slide4.xml" Id="Rf746ef35d8884cb2" /><Relationship Type="http://schemas.openxmlformats.org/officeDocument/2006/relationships/slide" Target="/ppt/slides/slide5.xml" Id="R91ff756474614df4" /><Relationship Type="http://schemas.openxmlformats.org/officeDocument/2006/relationships/slide" Target="/ppt/slides/slide6.xml" Id="R5513d40ca1f84e50" /><Relationship Type="http://schemas.openxmlformats.org/officeDocument/2006/relationships/slide" Target="/ppt/slides/slide7.xml" Id="Rbb159be6770f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643abbd2d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a8547c7c455d" /><Relationship Type="http://schemas.openxmlformats.org/officeDocument/2006/relationships/theme" Target="/ppt/slideMasters/theme/theme1.xml" Id="R12a45feab907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5a8547c7c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f250d6ef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ef663284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39133d315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01bb2826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90bc0b11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2f8594b56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2523ee5ea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QUINDELAUG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QUINDELAUG AS ble etablert [år] og holder til i Kvinlog.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ARNT LINDELAND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4473 Kvinlog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