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556028cd9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b22b2249745cb"/>
  </p:sldMasterIdLst>
  <p:sldIdLst>
    <p:sldId xmlns:r="http://schemas.openxmlformats.org/officeDocument/2006/relationships" id="256" r:id="R029b88b6f1b44d17"/>
    <p:sldId xmlns:r="http://schemas.openxmlformats.org/officeDocument/2006/relationships" id="257" r:id="Rdccc8ff9e460463e"/>
    <p:sldId xmlns:r="http://schemas.openxmlformats.org/officeDocument/2006/relationships" id="258" r:id="R4932cd6693ba4c32"/>
    <p:sldId xmlns:r="http://schemas.openxmlformats.org/officeDocument/2006/relationships" id="259" r:id="Rf1a6e9ba1f824be9"/>
    <p:sldId xmlns:r="http://schemas.openxmlformats.org/officeDocument/2006/relationships" id="260" r:id="R6c8e1d3fc5fc4780"/>
    <p:sldId xmlns:r="http://schemas.openxmlformats.org/officeDocument/2006/relationships" id="261" r:id="R70748be73f2f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b22b2249745cb" /><Relationship Type="http://schemas.openxmlformats.org/officeDocument/2006/relationships/slide" Target="/ppt/slides/slide1.xml" Id="R029b88b6f1b44d17" /><Relationship Type="http://schemas.openxmlformats.org/officeDocument/2006/relationships/slide" Target="/ppt/slides/slide2.xml" Id="Rdccc8ff9e460463e" /><Relationship Type="http://schemas.openxmlformats.org/officeDocument/2006/relationships/slide" Target="/ppt/slides/slide3.xml" Id="R4932cd6693ba4c32" /><Relationship Type="http://schemas.openxmlformats.org/officeDocument/2006/relationships/slide" Target="/ppt/slides/slide4.xml" Id="Rf1a6e9ba1f824be9" /><Relationship Type="http://schemas.openxmlformats.org/officeDocument/2006/relationships/slide" Target="/ppt/slides/slide5.xml" Id="R6c8e1d3fc5fc4780" /><Relationship Type="http://schemas.openxmlformats.org/officeDocument/2006/relationships/slide" Target="/ppt/slides/slide6.xml" Id="R70748be73f2f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ee853085c41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e1f4a92ca4ebe" /><Relationship Type="http://schemas.openxmlformats.org/officeDocument/2006/relationships/theme" Target="/ppt/slideMasters/theme/theme1.xml" Id="Rdd8f86f24f91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e1f4a92ca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2539f83db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c211b8545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7dffafc9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72824a31c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800c97a43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b852cbb7a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KDF - PORSGRUNN MENIGHETS KRISTELIGE OG DIAKONALE 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KDF - PORSGRUNN MENIGHETS KRISTELIGE OG DIAKONALE FOND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−1 854 078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3 163 198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21 141 346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21 623 797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23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990 702 675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KDF - PORSGRUNN MENIGHETS KRISTELIGE OG DIAKONALE FOND</a:t>
            </a:r>
          </a:p>
        </p:txBody>
      </p:sp>
    </p:spTree>
  </p:cSld>
  <p:clrMapOvr>
    <a:masterClrMapping xmlns:a="http://schemas.openxmlformats.org/drawingml/2006/main"/>
  </p:clrMapOvr>
</p:sld>
</file>