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87822c8cd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76ec4652541a8"/>
  </p:sldMasterIdLst>
  <p:sldIdLst>
    <p:sldId xmlns:r="http://schemas.openxmlformats.org/officeDocument/2006/relationships" id="256" r:id="Rbe9ed0d88ad14313"/>
    <p:sldId xmlns:r="http://schemas.openxmlformats.org/officeDocument/2006/relationships" id="257" r:id="R8001501a1240403d"/>
    <p:sldId xmlns:r="http://schemas.openxmlformats.org/officeDocument/2006/relationships" id="258" r:id="R9ff63c13b13c43b5"/>
    <p:sldId xmlns:r="http://schemas.openxmlformats.org/officeDocument/2006/relationships" id="259" r:id="Rfa033d9798f244d9"/>
    <p:sldId xmlns:r="http://schemas.openxmlformats.org/officeDocument/2006/relationships" id="260" r:id="R6e74bff0088b40a2"/>
    <p:sldId xmlns:r="http://schemas.openxmlformats.org/officeDocument/2006/relationships" id="261" r:id="R7b06ef1ab0774f7e"/>
    <p:sldId xmlns:r="http://schemas.openxmlformats.org/officeDocument/2006/relationships" id="262" r:id="Rf98110ca57fb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76ec4652541a8" /><Relationship Type="http://schemas.openxmlformats.org/officeDocument/2006/relationships/slide" Target="/ppt/slides/slide1.xml" Id="Rbe9ed0d88ad14313" /><Relationship Type="http://schemas.openxmlformats.org/officeDocument/2006/relationships/slide" Target="/ppt/slides/slide2.xml" Id="R8001501a1240403d" /><Relationship Type="http://schemas.openxmlformats.org/officeDocument/2006/relationships/slide" Target="/ppt/slides/slide3.xml" Id="R9ff63c13b13c43b5" /><Relationship Type="http://schemas.openxmlformats.org/officeDocument/2006/relationships/slide" Target="/ppt/slides/slide4.xml" Id="Rfa033d9798f244d9" /><Relationship Type="http://schemas.openxmlformats.org/officeDocument/2006/relationships/slide" Target="/ppt/slides/slide5.xml" Id="R6e74bff0088b40a2" /><Relationship Type="http://schemas.openxmlformats.org/officeDocument/2006/relationships/slide" Target="/ppt/slides/slide6.xml" Id="R7b06ef1ab0774f7e" /><Relationship Type="http://schemas.openxmlformats.org/officeDocument/2006/relationships/slide" Target="/ppt/slides/slide7.xml" Id="Rf98110ca57fb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910de278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094657ec4e69" /><Relationship Type="http://schemas.openxmlformats.org/officeDocument/2006/relationships/theme" Target="/ppt/slideMasters/theme/theme1.xml" Id="Rec941e8c801a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4094657ec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88783200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d5024d71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bbc87d3a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bf1e1d90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c232fd6e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be37792fc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3b01aa73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