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9ff49fb6ce4e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30649569c047b6"/>
  </p:sldMasterIdLst>
  <p:sldIdLst>
    <p:sldId xmlns:r="http://schemas.openxmlformats.org/officeDocument/2006/relationships" id="256" r:id="Rd2868f241a1f4940"/>
    <p:sldId xmlns:r="http://schemas.openxmlformats.org/officeDocument/2006/relationships" id="257" r:id="Rb8fd266303984813"/>
    <p:sldId xmlns:r="http://schemas.openxmlformats.org/officeDocument/2006/relationships" id="258" r:id="R1d60602ed5bc451a"/>
    <p:sldId xmlns:r="http://schemas.openxmlformats.org/officeDocument/2006/relationships" id="259" r:id="R87e6d2e78a6842d2"/>
    <p:sldId xmlns:r="http://schemas.openxmlformats.org/officeDocument/2006/relationships" id="260" r:id="R63e183c31a274e6a"/>
    <p:sldId xmlns:r="http://schemas.openxmlformats.org/officeDocument/2006/relationships" id="261" r:id="R841dc5e227db4da5"/>
    <p:sldId xmlns:r="http://schemas.openxmlformats.org/officeDocument/2006/relationships" id="262" r:id="R26dcde0a3e5042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30649569c047b6" /><Relationship Type="http://schemas.openxmlformats.org/officeDocument/2006/relationships/slide" Target="/ppt/slides/slide1.xml" Id="Rd2868f241a1f4940" /><Relationship Type="http://schemas.openxmlformats.org/officeDocument/2006/relationships/slide" Target="/ppt/slides/slide2.xml" Id="Rb8fd266303984813" /><Relationship Type="http://schemas.openxmlformats.org/officeDocument/2006/relationships/slide" Target="/ppt/slides/slide3.xml" Id="R1d60602ed5bc451a" /><Relationship Type="http://schemas.openxmlformats.org/officeDocument/2006/relationships/slide" Target="/ppt/slides/slide4.xml" Id="R87e6d2e78a6842d2" /><Relationship Type="http://schemas.openxmlformats.org/officeDocument/2006/relationships/slide" Target="/ppt/slides/slide5.xml" Id="R63e183c31a274e6a" /><Relationship Type="http://schemas.openxmlformats.org/officeDocument/2006/relationships/slide" Target="/ppt/slides/slide6.xml" Id="R841dc5e227db4da5" /><Relationship Type="http://schemas.openxmlformats.org/officeDocument/2006/relationships/slide" Target="/ppt/slides/slide7.xml" Id="R26dcde0a3e5042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995f88692c46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b7afcd307455d" /><Relationship Type="http://schemas.openxmlformats.org/officeDocument/2006/relationships/theme" Target="/ppt/slideMasters/theme/theme1.xml" Id="R165dfc9756b54d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4b7afcd30745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7993f19f144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d1adf0a4c43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c35e9ccdb42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f1dec893741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d656735c748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05fef04f249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d5215e5574e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CARDEA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EIENDOM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4 459 400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3 702 385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3 722 107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19 864 224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19 960 193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990 763 674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EIENDOM AS</a:t>
            </a:r>
          </a:p>
        </p:txBody>
      </p:sp>
    </p:spTree>
  </p:cSld>
  <p:clrMapOvr>
    <a:masterClrMapping xmlns:a="http://schemas.openxmlformats.org/drawingml/2006/main"/>
  </p:clrMapOvr>
</p:sld>
</file>