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a52806721349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821354140c4311"/>
  </p:sldMasterIdLst>
  <p:sldIdLst>
    <p:sldId xmlns:r="http://schemas.openxmlformats.org/officeDocument/2006/relationships" id="256" r:id="R692a383300c642b3"/>
    <p:sldId xmlns:r="http://schemas.openxmlformats.org/officeDocument/2006/relationships" id="257" r:id="Rc7808e250ff14092"/>
    <p:sldId xmlns:r="http://schemas.openxmlformats.org/officeDocument/2006/relationships" id="258" r:id="R54161d8c6894437a"/>
    <p:sldId xmlns:r="http://schemas.openxmlformats.org/officeDocument/2006/relationships" id="259" r:id="R13e7dab65a054478"/>
    <p:sldId xmlns:r="http://schemas.openxmlformats.org/officeDocument/2006/relationships" id="260" r:id="R16baca06f6dd48e2"/>
    <p:sldId xmlns:r="http://schemas.openxmlformats.org/officeDocument/2006/relationships" id="261" r:id="R541eae3269bc4462"/>
    <p:sldId xmlns:r="http://schemas.openxmlformats.org/officeDocument/2006/relationships" id="262" r:id="Rc5bc245e0c6b4b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821354140c4311" /><Relationship Type="http://schemas.openxmlformats.org/officeDocument/2006/relationships/slide" Target="/ppt/slides/slide1.xml" Id="R692a383300c642b3" /><Relationship Type="http://schemas.openxmlformats.org/officeDocument/2006/relationships/slide" Target="/ppt/slides/slide2.xml" Id="Rc7808e250ff14092" /><Relationship Type="http://schemas.openxmlformats.org/officeDocument/2006/relationships/slide" Target="/ppt/slides/slide3.xml" Id="R54161d8c6894437a" /><Relationship Type="http://schemas.openxmlformats.org/officeDocument/2006/relationships/slide" Target="/ppt/slides/slide4.xml" Id="R13e7dab65a054478" /><Relationship Type="http://schemas.openxmlformats.org/officeDocument/2006/relationships/slide" Target="/ppt/slides/slide5.xml" Id="R16baca06f6dd48e2" /><Relationship Type="http://schemas.openxmlformats.org/officeDocument/2006/relationships/slide" Target="/ppt/slides/slide6.xml" Id="R541eae3269bc4462" /><Relationship Type="http://schemas.openxmlformats.org/officeDocument/2006/relationships/slide" Target="/ppt/slides/slide7.xml" Id="Rc5bc245e0c6b4b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fcb843f52144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4833cb6e634e57" /><Relationship Type="http://schemas.openxmlformats.org/officeDocument/2006/relationships/theme" Target="/ppt/slideMasters/theme/theme1.xml" Id="Rac5a44125ebc42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4833cb6e634e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50f2eb1c6344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4d0c6384db43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96b62179b48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0f417902248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d40929b91342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b69440af24ba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32e633839940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R-S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R-S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R-S HOLDING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R-S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R-S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R-S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2 038 229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2 646 970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R-S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IRENE MIRKOVIC SØNNERVIK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RUDI ODD SØNNERVIK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R-S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Irene M. Sønnervik, Kyrkjevegen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6809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83 21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irene@imsregnskap.no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990 814 937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R-S HOLDING AS</a:t>
            </a:r>
          </a:p>
        </p:txBody>
      </p:sp>
    </p:spTree>
  </p:cSld>
  <p:clrMapOvr>
    <a:masterClrMapping xmlns:a="http://schemas.openxmlformats.org/drawingml/2006/main"/>
  </p:clrMapOvr>
</p:sld>
</file>