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6173557a4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9b08e63454247"/>
  </p:sldMasterIdLst>
  <p:sldIdLst>
    <p:sldId xmlns:r="http://schemas.openxmlformats.org/officeDocument/2006/relationships" id="256" r:id="R40f245f55139455e"/>
    <p:sldId xmlns:r="http://schemas.openxmlformats.org/officeDocument/2006/relationships" id="257" r:id="R7f952953176243e7"/>
    <p:sldId xmlns:r="http://schemas.openxmlformats.org/officeDocument/2006/relationships" id="258" r:id="R0b1a121cce0a4e9e"/>
    <p:sldId xmlns:r="http://schemas.openxmlformats.org/officeDocument/2006/relationships" id="259" r:id="Rd0949f1f84784fde"/>
    <p:sldId xmlns:r="http://schemas.openxmlformats.org/officeDocument/2006/relationships" id="260" r:id="R798209c6912e4dc9"/>
    <p:sldId xmlns:r="http://schemas.openxmlformats.org/officeDocument/2006/relationships" id="261" r:id="R3d87020ac71441ac"/>
    <p:sldId xmlns:r="http://schemas.openxmlformats.org/officeDocument/2006/relationships" id="262" r:id="R99f94fbc47d9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9b08e63454247" /><Relationship Type="http://schemas.openxmlformats.org/officeDocument/2006/relationships/slide" Target="/ppt/slides/slide1.xml" Id="R40f245f55139455e" /><Relationship Type="http://schemas.openxmlformats.org/officeDocument/2006/relationships/slide" Target="/ppt/slides/slide2.xml" Id="R7f952953176243e7" /><Relationship Type="http://schemas.openxmlformats.org/officeDocument/2006/relationships/slide" Target="/ppt/slides/slide3.xml" Id="R0b1a121cce0a4e9e" /><Relationship Type="http://schemas.openxmlformats.org/officeDocument/2006/relationships/slide" Target="/ppt/slides/slide4.xml" Id="Rd0949f1f84784fde" /><Relationship Type="http://schemas.openxmlformats.org/officeDocument/2006/relationships/slide" Target="/ppt/slides/slide5.xml" Id="R798209c6912e4dc9" /><Relationship Type="http://schemas.openxmlformats.org/officeDocument/2006/relationships/slide" Target="/ppt/slides/slide6.xml" Id="R3d87020ac71441ac" /><Relationship Type="http://schemas.openxmlformats.org/officeDocument/2006/relationships/slide" Target="/ppt/slides/slide7.xml" Id="R99f94fbc47d9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5d9e9c8e2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2bce55444472f" /><Relationship Type="http://schemas.openxmlformats.org/officeDocument/2006/relationships/theme" Target="/ppt/slideMasters/theme/theme1.xml" Id="Red0cc77a64fd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32bce5544447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b2bf0782942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9a3e6304045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32c2d99ae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c8be5ec0b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be75cb591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6b78818fb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e8562ad28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4 115 482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ARVID LINAKER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990 826 161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HOLDING AS</a:t>
            </a:r>
          </a:p>
        </p:txBody>
      </p:sp>
    </p:spTree>
  </p:cSld>
  <p:clrMapOvr>
    <a:masterClrMapping xmlns:a="http://schemas.openxmlformats.org/drawingml/2006/main"/>
  </p:clrMapOvr>
</p:sld>
</file>