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5fdd5403bdf436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16fbf1118f34ca9"/>
  </p:sldMasterIdLst>
  <p:sldIdLst>
    <p:sldId xmlns:r="http://schemas.openxmlformats.org/officeDocument/2006/relationships" id="256" r:id="R1d384cffd09c428b"/>
    <p:sldId xmlns:r="http://schemas.openxmlformats.org/officeDocument/2006/relationships" id="257" r:id="R1a4e353ad67a45c2"/>
    <p:sldId xmlns:r="http://schemas.openxmlformats.org/officeDocument/2006/relationships" id="258" r:id="Rb470ae22ff4742a7"/>
    <p:sldId xmlns:r="http://schemas.openxmlformats.org/officeDocument/2006/relationships" id="259" r:id="Rb2bfbc50f83e48bf"/>
    <p:sldId xmlns:r="http://schemas.openxmlformats.org/officeDocument/2006/relationships" id="260" r:id="Rffc1ad72de774b55"/>
    <p:sldId xmlns:r="http://schemas.openxmlformats.org/officeDocument/2006/relationships" id="261" r:id="Rbd8872da15ea48f1"/>
    <p:sldId xmlns:r="http://schemas.openxmlformats.org/officeDocument/2006/relationships" id="262" r:id="R2a223f10a75c4ad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16fbf1118f34ca9" /><Relationship Type="http://schemas.openxmlformats.org/officeDocument/2006/relationships/slide" Target="/ppt/slides/slide1.xml" Id="R1d384cffd09c428b" /><Relationship Type="http://schemas.openxmlformats.org/officeDocument/2006/relationships/slide" Target="/ppt/slides/slide2.xml" Id="R1a4e353ad67a45c2" /><Relationship Type="http://schemas.openxmlformats.org/officeDocument/2006/relationships/slide" Target="/ppt/slides/slide3.xml" Id="Rb470ae22ff4742a7" /><Relationship Type="http://schemas.openxmlformats.org/officeDocument/2006/relationships/slide" Target="/ppt/slides/slide4.xml" Id="Rb2bfbc50f83e48bf" /><Relationship Type="http://schemas.openxmlformats.org/officeDocument/2006/relationships/slide" Target="/ppt/slides/slide5.xml" Id="Rffc1ad72de774b55" /><Relationship Type="http://schemas.openxmlformats.org/officeDocument/2006/relationships/slide" Target="/ppt/slides/slide6.xml" Id="Rbd8872da15ea48f1" /><Relationship Type="http://schemas.openxmlformats.org/officeDocument/2006/relationships/slide" Target="/ppt/slides/slide7.xml" Id="R2a223f10a75c4ad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1e51136681a4d5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a98179285840c2" /><Relationship Type="http://schemas.openxmlformats.org/officeDocument/2006/relationships/theme" Target="/ppt/slideMasters/theme/theme1.xml" Id="Ra2acba0d0971441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ba98179285840c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c349e109934c4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9a6efbf9664a8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320e4e4208464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c343428089434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2c7005c143424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686f174576471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62564830df41c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JAMECO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JAMECO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JAMECO AS ble etablert [år] og holder til i Sande I Vestfold.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JAMECO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JAMECO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JAMECO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32 496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2 824 819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3 194 641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JAMECO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METTE FINSRUD DYRDAHL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JAMECO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Mette Dyrdahl, Sandebuktveien 406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3077 Sande I Vestfold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990 827 400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JAMECO AS</a:t>
            </a:r>
          </a:p>
        </p:txBody>
      </p:sp>
    </p:spTree>
  </p:cSld>
  <p:clrMapOvr>
    <a:masterClrMapping xmlns:a="http://schemas.openxmlformats.org/drawingml/2006/main"/>
  </p:clrMapOvr>
</p:sld>
</file>