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e198182d3a4c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59538c29324d55"/>
  </p:sldMasterIdLst>
  <p:sldIdLst>
    <p:sldId xmlns:r="http://schemas.openxmlformats.org/officeDocument/2006/relationships" id="256" r:id="Ra787db7e72804ad1"/>
    <p:sldId xmlns:r="http://schemas.openxmlformats.org/officeDocument/2006/relationships" id="257" r:id="Rfa26e46dc3a24b13"/>
    <p:sldId xmlns:r="http://schemas.openxmlformats.org/officeDocument/2006/relationships" id="258" r:id="R14070b4a67ef4272"/>
    <p:sldId xmlns:r="http://schemas.openxmlformats.org/officeDocument/2006/relationships" id="259" r:id="R53938375e3b0481c"/>
    <p:sldId xmlns:r="http://schemas.openxmlformats.org/officeDocument/2006/relationships" id="260" r:id="R4ce0f425cc7846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59538c29324d55" /><Relationship Type="http://schemas.openxmlformats.org/officeDocument/2006/relationships/slide" Target="/ppt/slides/slide1.xml" Id="Ra787db7e72804ad1" /><Relationship Type="http://schemas.openxmlformats.org/officeDocument/2006/relationships/slide" Target="/ppt/slides/slide2.xml" Id="Rfa26e46dc3a24b13" /><Relationship Type="http://schemas.openxmlformats.org/officeDocument/2006/relationships/slide" Target="/ppt/slides/slide3.xml" Id="R14070b4a67ef4272" /><Relationship Type="http://schemas.openxmlformats.org/officeDocument/2006/relationships/slide" Target="/ppt/slides/slide4.xml" Id="R53938375e3b0481c" /><Relationship Type="http://schemas.openxmlformats.org/officeDocument/2006/relationships/slide" Target="/ppt/slides/slide5.xml" Id="R4ce0f425cc7846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2dfdfced741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eceb7198b47eb" /><Relationship Type="http://schemas.openxmlformats.org/officeDocument/2006/relationships/theme" Target="/ppt/slideMasters/theme/theme1.xml" Id="R5ac5c1ffc5ed4e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0eceb7198b47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17e096b7c43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4c494b34b40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035e36e6c4a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db427a9324c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7f0118dfd45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ONARHEIM IDRETTSLAG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ONARHEIM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ONARHEIM IDRETTSLAG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ONARHEIM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ONARHEIM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ONARHEIM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Henningshagen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53434054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nordalmorten@gmail.com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idrett.speaker.no/Organisation.asp?id=25247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990 891 893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ONARHEIM IDRETTSLAG</a:t>
            </a:r>
          </a:p>
        </p:txBody>
      </p:sp>
    </p:spTree>
  </p:cSld>
  <p:clrMapOvr>
    <a:masterClrMapping xmlns:a="http://schemas.openxmlformats.org/drawingml/2006/main"/>
  </p:clrMapOvr>
</p:sld>
</file>