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42a01bccb47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cd41ba99844693"/>
  </p:sldMasterIdLst>
  <p:sldIdLst>
    <p:sldId xmlns:r="http://schemas.openxmlformats.org/officeDocument/2006/relationships" id="256" r:id="R638fc4af8be1434b"/>
    <p:sldId xmlns:r="http://schemas.openxmlformats.org/officeDocument/2006/relationships" id="257" r:id="R6aad402a5480499f"/>
    <p:sldId xmlns:r="http://schemas.openxmlformats.org/officeDocument/2006/relationships" id="258" r:id="R2805f1ed7dfc40dc"/>
    <p:sldId xmlns:r="http://schemas.openxmlformats.org/officeDocument/2006/relationships" id="259" r:id="R2b8e008b0f544f68"/>
    <p:sldId xmlns:r="http://schemas.openxmlformats.org/officeDocument/2006/relationships" id="260" r:id="Rcde645851d48433f"/>
    <p:sldId xmlns:r="http://schemas.openxmlformats.org/officeDocument/2006/relationships" id="261" r:id="Reaa9cd0b2410428d"/>
    <p:sldId xmlns:r="http://schemas.openxmlformats.org/officeDocument/2006/relationships" id="262" r:id="R4d29692ed53c4d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d41ba99844693" /><Relationship Type="http://schemas.openxmlformats.org/officeDocument/2006/relationships/slide" Target="/ppt/slides/slide1.xml" Id="R638fc4af8be1434b" /><Relationship Type="http://schemas.openxmlformats.org/officeDocument/2006/relationships/slide" Target="/ppt/slides/slide2.xml" Id="R6aad402a5480499f" /><Relationship Type="http://schemas.openxmlformats.org/officeDocument/2006/relationships/slide" Target="/ppt/slides/slide3.xml" Id="R2805f1ed7dfc40dc" /><Relationship Type="http://schemas.openxmlformats.org/officeDocument/2006/relationships/slide" Target="/ppt/slides/slide4.xml" Id="R2b8e008b0f544f68" /><Relationship Type="http://schemas.openxmlformats.org/officeDocument/2006/relationships/slide" Target="/ppt/slides/slide5.xml" Id="Rcde645851d48433f" /><Relationship Type="http://schemas.openxmlformats.org/officeDocument/2006/relationships/slide" Target="/ppt/slides/slide6.xml" Id="Reaa9cd0b2410428d" /><Relationship Type="http://schemas.openxmlformats.org/officeDocument/2006/relationships/slide" Target="/ppt/slides/slide7.xml" Id="R4d29692ed53c4d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58a831a4e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4b66b295149f3" /><Relationship Type="http://schemas.openxmlformats.org/officeDocument/2006/relationships/theme" Target="/ppt/slideMasters/theme/theme1.xml" Id="R2c8266f533fd44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84b66b295149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de55eb9d5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3cd5df6a6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07cb860a24c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8b98d06b249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de22a90b64c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818c4f5e846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d189c33d14b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INWI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12 631 260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12 860 526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EDWIN WIIK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EDWIN WIIK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990 899 797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