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244d371b5e46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276c30d3c4763"/>
  </p:sldMasterIdLst>
  <p:sldIdLst>
    <p:sldId xmlns:r="http://schemas.openxmlformats.org/officeDocument/2006/relationships" id="256" r:id="R79716a33de4e4fe7"/>
    <p:sldId xmlns:r="http://schemas.openxmlformats.org/officeDocument/2006/relationships" id="257" r:id="R270927a116f04f5b"/>
    <p:sldId xmlns:r="http://schemas.openxmlformats.org/officeDocument/2006/relationships" id="258" r:id="Rfa8a234e2d6441ed"/>
    <p:sldId xmlns:r="http://schemas.openxmlformats.org/officeDocument/2006/relationships" id="259" r:id="R40334815ea3a4be7"/>
    <p:sldId xmlns:r="http://schemas.openxmlformats.org/officeDocument/2006/relationships" id="260" r:id="R6d4c0efb4b10423d"/>
    <p:sldId xmlns:r="http://schemas.openxmlformats.org/officeDocument/2006/relationships" id="261" r:id="R639e93a0d5f64308"/>
    <p:sldId xmlns:r="http://schemas.openxmlformats.org/officeDocument/2006/relationships" id="262" r:id="Raba78f6f6190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276c30d3c4763" /><Relationship Type="http://schemas.openxmlformats.org/officeDocument/2006/relationships/slide" Target="/ppt/slides/slide1.xml" Id="R79716a33de4e4fe7" /><Relationship Type="http://schemas.openxmlformats.org/officeDocument/2006/relationships/slide" Target="/ppt/slides/slide2.xml" Id="R270927a116f04f5b" /><Relationship Type="http://schemas.openxmlformats.org/officeDocument/2006/relationships/slide" Target="/ppt/slides/slide3.xml" Id="Rfa8a234e2d6441ed" /><Relationship Type="http://schemas.openxmlformats.org/officeDocument/2006/relationships/slide" Target="/ppt/slides/slide4.xml" Id="R40334815ea3a4be7" /><Relationship Type="http://schemas.openxmlformats.org/officeDocument/2006/relationships/slide" Target="/ppt/slides/slide5.xml" Id="R6d4c0efb4b10423d" /><Relationship Type="http://schemas.openxmlformats.org/officeDocument/2006/relationships/slide" Target="/ppt/slides/slide6.xml" Id="R639e93a0d5f64308" /><Relationship Type="http://schemas.openxmlformats.org/officeDocument/2006/relationships/slide" Target="/ppt/slides/slide7.xml" Id="Raba78f6f6190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663442240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a2eb6bc8347bb" /><Relationship Type="http://schemas.openxmlformats.org/officeDocument/2006/relationships/theme" Target="/ppt/slideMasters/theme/theme1.xml" Id="Rb0c8dd861a0b44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8a2eb6bc8347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5d0c17a8344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21ff99c1544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402a1eb9149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c367402cd40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9649110e544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17998552841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820e2b13b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MONTEBELLO VINSELSKAP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MONTEBELLO VINSELSKAP OG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13 146 983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24 353 182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24 422 982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KARL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Adv.firmaet SGB Storløkken AS, Parkveien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seg@sitma.no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990 908 958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