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da6933441c48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d24a6c799b447d"/>
  </p:sldMasterIdLst>
  <p:sldIdLst>
    <p:sldId xmlns:r="http://schemas.openxmlformats.org/officeDocument/2006/relationships" id="256" r:id="Redf2421671d4427a"/>
    <p:sldId xmlns:r="http://schemas.openxmlformats.org/officeDocument/2006/relationships" id="257" r:id="R8dcd52796e204dd5"/>
    <p:sldId xmlns:r="http://schemas.openxmlformats.org/officeDocument/2006/relationships" id="258" r:id="R911cb8498bf544ef"/>
    <p:sldId xmlns:r="http://schemas.openxmlformats.org/officeDocument/2006/relationships" id="259" r:id="R7f31599e84204904"/>
    <p:sldId xmlns:r="http://schemas.openxmlformats.org/officeDocument/2006/relationships" id="260" r:id="Rd3030247ba394545"/>
    <p:sldId xmlns:r="http://schemas.openxmlformats.org/officeDocument/2006/relationships" id="261" r:id="Rabe6de9d9a0c45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24a6c799b447d" /><Relationship Type="http://schemas.openxmlformats.org/officeDocument/2006/relationships/slide" Target="/ppt/slides/slide1.xml" Id="Redf2421671d4427a" /><Relationship Type="http://schemas.openxmlformats.org/officeDocument/2006/relationships/slide" Target="/ppt/slides/slide2.xml" Id="R8dcd52796e204dd5" /><Relationship Type="http://schemas.openxmlformats.org/officeDocument/2006/relationships/slide" Target="/ppt/slides/slide3.xml" Id="R911cb8498bf544ef" /><Relationship Type="http://schemas.openxmlformats.org/officeDocument/2006/relationships/slide" Target="/ppt/slides/slide4.xml" Id="R7f31599e84204904" /><Relationship Type="http://schemas.openxmlformats.org/officeDocument/2006/relationships/slide" Target="/ppt/slides/slide5.xml" Id="Rd3030247ba394545" /><Relationship Type="http://schemas.openxmlformats.org/officeDocument/2006/relationships/slide" Target="/ppt/slides/slide6.xml" Id="Rabe6de9d9a0c45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ee737dd3f44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9b18d72c54a54" /><Relationship Type="http://schemas.openxmlformats.org/officeDocument/2006/relationships/theme" Target="/ppt/slideMasters/theme/theme1.xml" Id="R4dbc5bc1ca2646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e9b18d72c54a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1ab4e9f8446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049c6779943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f6408fc4f4b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9a5ce95be49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e682b8d244f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640a0fdff45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8 742 142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954 039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5 442 935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990 977 216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