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70a48e0b4a44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6b7c039fe7408e"/>
  </p:sldMasterIdLst>
  <p:sldIdLst>
    <p:sldId xmlns:r="http://schemas.openxmlformats.org/officeDocument/2006/relationships" id="256" r:id="Ra56e3c09fede4e7a"/>
    <p:sldId xmlns:r="http://schemas.openxmlformats.org/officeDocument/2006/relationships" id="257" r:id="R58ea07c0e6924feb"/>
    <p:sldId xmlns:r="http://schemas.openxmlformats.org/officeDocument/2006/relationships" id="258" r:id="R4825f07f517e4318"/>
    <p:sldId xmlns:r="http://schemas.openxmlformats.org/officeDocument/2006/relationships" id="259" r:id="Rc1ba4ab9585b4612"/>
    <p:sldId xmlns:r="http://schemas.openxmlformats.org/officeDocument/2006/relationships" id="260" r:id="Rb9adeb31b565449d"/>
    <p:sldId xmlns:r="http://schemas.openxmlformats.org/officeDocument/2006/relationships" id="261" r:id="Rbf365c22f0234811"/>
    <p:sldId xmlns:r="http://schemas.openxmlformats.org/officeDocument/2006/relationships" id="262" r:id="R91c11ed3ecbd4c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6b7c039fe7408e" /><Relationship Type="http://schemas.openxmlformats.org/officeDocument/2006/relationships/slide" Target="/ppt/slides/slide1.xml" Id="Ra56e3c09fede4e7a" /><Relationship Type="http://schemas.openxmlformats.org/officeDocument/2006/relationships/slide" Target="/ppt/slides/slide2.xml" Id="R58ea07c0e6924feb" /><Relationship Type="http://schemas.openxmlformats.org/officeDocument/2006/relationships/slide" Target="/ppt/slides/slide3.xml" Id="R4825f07f517e4318" /><Relationship Type="http://schemas.openxmlformats.org/officeDocument/2006/relationships/slide" Target="/ppt/slides/slide4.xml" Id="Rc1ba4ab9585b4612" /><Relationship Type="http://schemas.openxmlformats.org/officeDocument/2006/relationships/slide" Target="/ppt/slides/slide5.xml" Id="Rb9adeb31b565449d" /><Relationship Type="http://schemas.openxmlformats.org/officeDocument/2006/relationships/slide" Target="/ppt/slides/slide6.xml" Id="Rbf365c22f0234811" /><Relationship Type="http://schemas.openxmlformats.org/officeDocument/2006/relationships/slide" Target="/ppt/slides/slide7.xml" Id="R91c11ed3ecbd4c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c77d738154a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729ac71cd416b" /><Relationship Type="http://schemas.openxmlformats.org/officeDocument/2006/relationships/theme" Target="/ppt/slideMasters/theme/theme1.xml" Id="Rb61d563b3abb4e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8729ac71cd41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1dade490344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719f36ebf4a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66d71b4fa4f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82b274cd646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75cad5f4247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c8ce88c5e43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7c1e4f0b749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KVENDSET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HOLDING AS ble etablert [år] og holder til i Kvanne.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690 286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23 652 726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23 690 722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KVENDSET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Lykkjeeidet 835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6640 Kvanne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90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990 999 236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