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a79c6a79a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c73d83eb34443"/>
  </p:sldMasterIdLst>
  <p:sldIdLst>
    <p:sldId xmlns:r="http://schemas.openxmlformats.org/officeDocument/2006/relationships" id="256" r:id="R5850e7a8bde24514"/>
    <p:sldId xmlns:r="http://schemas.openxmlformats.org/officeDocument/2006/relationships" id="257" r:id="R3f223d7f4fcb4d5f"/>
    <p:sldId xmlns:r="http://schemas.openxmlformats.org/officeDocument/2006/relationships" id="258" r:id="R24e3ecc8f10041ef"/>
    <p:sldId xmlns:r="http://schemas.openxmlformats.org/officeDocument/2006/relationships" id="259" r:id="Ra84a92f2a34b4b58"/>
    <p:sldId xmlns:r="http://schemas.openxmlformats.org/officeDocument/2006/relationships" id="260" r:id="Rf9fce5c36b5843c8"/>
    <p:sldId xmlns:r="http://schemas.openxmlformats.org/officeDocument/2006/relationships" id="261" r:id="R630b697788a24343"/>
    <p:sldId xmlns:r="http://schemas.openxmlformats.org/officeDocument/2006/relationships" id="262" r:id="R0aefedb2bdb0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c73d83eb34443" /><Relationship Type="http://schemas.openxmlformats.org/officeDocument/2006/relationships/slide" Target="/ppt/slides/slide1.xml" Id="R5850e7a8bde24514" /><Relationship Type="http://schemas.openxmlformats.org/officeDocument/2006/relationships/slide" Target="/ppt/slides/slide2.xml" Id="R3f223d7f4fcb4d5f" /><Relationship Type="http://schemas.openxmlformats.org/officeDocument/2006/relationships/slide" Target="/ppt/slides/slide3.xml" Id="R24e3ecc8f10041ef" /><Relationship Type="http://schemas.openxmlformats.org/officeDocument/2006/relationships/slide" Target="/ppt/slides/slide4.xml" Id="Ra84a92f2a34b4b58" /><Relationship Type="http://schemas.openxmlformats.org/officeDocument/2006/relationships/slide" Target="/ppt/slides/slide5.xml" Id="Rf9fce5c36b5843c8" /><Relationship Type="http://schemas.openxmlformats.org/officeDocument/2006/relationships/slide" Target="/ppt/slides/slide6.xml" Id="R630b697788a24343" /><Relationship Type="http://schemas.openxmlformats.org/officeDocument/2006/relationships/slide" Target="/ppt/slides/slide7.xml" Id="R0aefedb2bdb0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4cde116fb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431d83124f17" /><Relationship Type="http://schemas.openxmlformats.org/officeDocument/2006/relationships/theme" Target="/ppt/slideMasters/theme/theme1.xml" Id="Refe36bcc7714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2431d8312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bc112ecc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d74d8e1a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152b43b7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19e91d39c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51ea6342a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00e754c6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fe3c0ef6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HSJ HOLDING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SOLLIE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haavard.sollie@gmail.com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