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f5d2cb31f147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a57b1913aa447f"/>
  </p:sldMasterIdLst>
  <p:sldIdLst>
    <p:sldId xmlns:r="http://schemas.openxmlformats.org/officeDocument/2006/relationships" id="256" r:id="R38f9aa8f02a648f3"/>
    <p:sldId xmlns:r="http://schemas.openxmlformats.org/officeDocument/2006/relationships" id="257" r:id="R7f3abfdf491a463c"/>
    <p:sldId xmlns:r="http://schemas.openxmlformats.org/officeDocument/2006/relationships" id="258" r:id="R3394b14f13b54d07"/>
    <p:sldId xmlns:r="http://schemas.openxmlformats.org/officeDocument/2006/relationships" id="259" r:id="Ra785617c487446ad"/>
    <p:sldId xmlns:r="http://schemas.openxmlformats.org/officeDocument/2006/relationships" id="260" r:id="R03efcb9346ee43b6"/>
    <p:sldId xmlns:r="http://schemas.openxmlformats.org/officeDocument/2006/relationships" id="261" r:id="R74482203f59a4d5c"/>
    <p:sldId xmlns:r="http://schemas.openxmlformats.org/officeDocument/2006/relationships" id="262" r:id="R90d458c72a3e42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a57b1913aa447f" /><Relationship Type="http://schemas.openxmlformats.org/officeDocument/2006/relationships/slide" Target="/ppt/slides/slide1.xml" Id="R38f9aa8f02a648f3" /><Relationship Type="http://schemas.openxmlformats.org/officeDocument/2006/relationships/slide" Target="/ppt/slides/slide2.xml" Id="R7f3abfdf491a463c" /><Relationship Type="http://schemas.openxmlformats.org/officeDocument/2006/relationships/slide" Target="/ppt/slides/slide3.xml" Id="R3394b14f13b54d07" /><Relationship Type="http://schemas.openxmlformats.org/officeDocument/2006/relationships/slide" Target="/ppt/slides/slide4.xml" Id="Ra785617c487446ad" /><Relationship Type="http://schemas.openxmlformats.org/officeDocument/2006/relationships/slide" Target="/ppt/slides/slide5.xml" Id="R03efcb9346ee43b6" /><Relationship Type="http://schemas.openxmlformats.org/officeDocument/2006/relationships/slide" Target="/ppt/slides/slide6.xml" Id="R74482203f59a4d5c" /><Relationship Type="http://schemas.openxmlformats.org/officeDocument/2006/relationships/slide" Target="/ppt/slides/slide7.xml" Id="R90d458c72a3e42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8fe383db3b4a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a0c05756541f6" /><Relationship Type="http://schemas.openxmlformats.org/officeDocument/2006/relationships/theme" Target="/ppt/slideMasters/theme/theme1.xml" Id="Reba00204c7314a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ca0c05756541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aada1d6d74f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a2b3f95fa46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5bf639c6248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c86000da040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2752b10b443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26f7bac8d43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60342c0fe40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AUTODRIFT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AUTODRIFT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2 013 952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84 238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538 216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9 076 256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9 330 778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GISLE KRISTIAN EINARSEN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Økern torgvei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991 007 628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AUTODRIFT AS</a:t>
            </a:r>
          </a:p>
        </p:txBody>
      </p:sp>
    </p:spTree>
  </p:cSld>
  <p:clrMapOvr>
    <a:masterClrMapping xmlns:a="http://schemas.openxmlformats.org/drawingml/2006/main"/>
  </p:clrMapOvr>
</p:sld>
</file>