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423c5d4814c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6f12cdf6944b3"/>
  </p:sldMasterIdLst>
  <p:sldIdLst>
    <p:sldId xmlns:r="http://schemas.openxmlformats.org/officeDocument/2006/relationships" id="256" r:id="R65796e2e691f4373"/>
    <p:sldId xmlns:r="http://schemas.openxmlformats.org/officeDocument/2006/relationships" id="257" r:id="R8eca812a7c4c4556"/>
    <p:sldId xmlns:r="http://schemas.openxmlformats.org/officeDocument/2006/relationships" id="258" r:id="Rf84a10eede344f62"/>
    <p:sldId xmlns:r="http://schemas.openxmlformats.org/officeDocument/2006/relationships" id="259" r:id="Raf70061fa14a4b6a"/>
    <p:sldId xmlns:r="http://schemas.openxmlformats.org/officeDocument/2006/relationships" id="260" r:id="Reb113707cef8427f"/>
    <p:sldId xmlns:r="http://schemas.openxmlformats.org/officeDocument/2006/relationships" id="261" r:id="R18a3fc588cba4102"/>
    <p:sldId xmlns:r="http://schemas.openxmlformats.org/officeDocument/2006/relationships" id="262" r:id="R6ab51d62860242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6f12cdf6944b3" /><Relationship Type="http://schemas.openxmlformats.org/officeDocument/2006/relationships/slide" Target="/ppt/slides/slide1.xml" Id="R65796e2e691f4373" /><Relationship Type="http://schemas.openxmlformats.org/officeDocument/2006/relationships/slide" Target="/ppt/slides/slide2.xml" Id="R8eca812a7c4c4556" /><Relationship Type="http://schemas.openxmlformats.org/officeDocument/2006/relationships/slide" Target="/ppt/slides/slide3.xml" Id="Rf84a10eede344f62" /><Relationship Type="http://schemas.openxmlformats.org/officeDocument/2006/relationships/slide" Target="/ppt/slides/slide4.xml" Id="Raf70061fa14a4b6a" /><Relationship Type="http://schemas.openxmlformats.org/officeDocument/2006/relationships/slide" Target="/ppt/slides/slide5.xml" Id="Reb113707cef8427f" /><Relationship Type="http://schemas.openxmlformats.org/officeDocument/2006/relationships/slide" Target="/ppt/slides/slide6.xml" Id="R18a3fc588cba4102" /><Relationship Type="http://schemas.openxmlformats.org/officeDocument/2006/relationships/slide" Target="/ppt/slides/slide7.xml" Id="R6ab51d62860242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42aa22d714e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3e44ec8554e15" /><Relationship Type="http://schemas.openxmlformats.org/officeDocument/2006/relationships/theme" Target="/ppt/slideMasters/theme/theme1.xml" Id="R421e82a095c740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3e44ec8554e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20421c6ec4a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b2a6ec10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d18a328ec49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26c474c564f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43f3269a4e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ec723209449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7696ba2dc40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HASO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−171 489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2 835 599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10 382 879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12 160 985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SOLBERG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HEGOL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KRISTIAN HAMMERDAL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HALVORSEN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HASO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991 016 651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HASO HOLDING AS</a:t>
            </a:r>
          </a:p>
        </p:txBody>
      </p:sp>
    </p:spTree>
  </p:cSld>
  <p:clrMapOvr>
    <a:masterClrMapping xmlns:a="http://schemas.openxmlformats.org/drawingml/2006/main"/>
  </p:clrMapOvr>
</p:sld>
</file>