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bba0b2461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ff615a959443f"/>
  </p:sldMasterIdLst>
  <p:sldIdLst>
    <p:sldId xmlns:r="http://schemas.openxmlformats.org/officeDocument/2006/relationships" id="256" r:id="R42c4f7ec2dc040ae"/>
    <p:sldId xmlns:r="http://schemas.openxmlformats.org/officeDocument/2006/relationships" id="257" r:id="R6192e1ff915948fc"/>
    <p:sldId xmlns:r="http://schemas.openxmlformats.org/officeDocument/2006/relationships" id="258" r:id="R03b1f57640f042f2"/>
    <p:sldId xmlns:r="http://schemas.openxmlformats.org/officeDocument/2006/relationships" id="259" r:id="R978f612e1df944cf"/>
    <p:sldId xmlns:r="http://schemas.openxmlformats.org/officeDocument/2006/relationships" id="260" r:id="R67918ea770694986"/>
    <p:sldId xmlns:r="http://schemas.openxmlformats.org/officeDocument/2006/relationships" id="261" r:id="R0c1a89d4350b4529"/>
    <p:sldId xmlns:r="http://schemas.openxmlformats.org/officeDocument/2006/relationships" id="262" r:id="R80facfc6df10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ff615a959443f" /><Relationship Type="http://schemas.openxmlformats.org/officeDocument/2006/relationships/slide" Target="/ppt/slides/slide1.xml" Id="R42c4f7ec2dc040ae" /><Relationship Type="http://schemas.openxmlformats.org/officeDocument/2006/relationships/slide" Target="/ppt/slides/slide2.xml" Id="R6192e1ff915948fc" /><Relationship Type="http://schemas.openxmlformats.org/officeDocument/2006/relationships/slide" Target="/ppt/slides/slide3.xml" Id="R03b1f57640f042f2" /><Relationship Type="http://schemas.openxmlformats.org/officeDocument/2006/relationships/slide" Target="/ppt/slides/slide4.xml" Id="R978f612e1df944cf" /><Relationship Type="http://schemas.openxmlformats.org/officeDocument/2006/relationships/slide" Target="/ppt/slides/slide5.xml" Id="R67918ea770694986" /><Relationship Type="http://schemas.openxmlformats.org/officeDocument/2006/relationships/slide" Target="/ppt/slides/slide6.xml" Id="R0c1a89d4350b4529" /><Relationship Type="http://schemas.openxmlformats.org/officeDocument/2006/relationships/slide" Target="/ppt/slides/slide7.xml" Id="R80facfc6df10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1a4ce74f548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b319fdd484640" /><Relationship Type="http://schemas.openxmlformats.org/officeDocument/2006/relationships/theme" Target="/ppt/slideMasters/theme/theme1.xml" Id="Ra5d0b1682db4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b319fdd48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62b4d9a3942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cc7a13acd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5e4362566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63bfeb703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9f6314d7847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424e38ffd41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c9f4706bf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SØRAUNET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SØRAUNET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10 318 706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17 439 906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23 237 525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VENNATRØ SØRAUNET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Fastings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vegardvs@hotmail.com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991 050 744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SØRAUNET INVEST AS</a:t>
            </a:r>
          </a:p>
        </p:txBody>
      </p:sp>
    </p:spTree>
  </p:cSld>
  <p:clrMapOvr>
    <a:masterClrMapping xmlns:a="http://schemas.openxmlformats.org/drawingml/2006/main"/>
  </p:clrMapOvr>
</p:sld>
</file>