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db7e2f1a6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457594f40c43f8"/>
  </p:sldMasterIdLst>
  <p:sldIdLst>
    <p:sldId xmlns:r="http://schemas.openxmlformats.org/officeDocument/2006/relationships" id="256" r:id="Ra6e254e0311f47c2"/>
    <p:sldId xmlns:r="http://schemas.openxmlformats.org/officeDocument/2006/relationships" id="257" r:id="Rfcf241005e034778"/>
    <p:sldId xmlns:r="http://schemas.openxmlformats.org/officeDocument/2006/relationships" id="258" r:id="Rd1b502a870f241dc"/>
    <p:sldId xmlns:r="http://schemas.openxmlformats.org/officeDocument/2006/relationships" id="259" r:id="R8e8b28a2f8d744b3"/>
    <p:sldId xmlns:r="http://schemas.openxmlformats.org/officeDocument/2006/relationships" id="260" r:id="R5e444cda425a40e7"/>
    <p:sldId xmlns:r="http://schemas.openxmlformats.org/officeDocument/2006/relationships" id="261" r:id="R11555fb9fae043e1"/>
    <p:sldId xmlns:r="http://schemas.openxmlformats.org/officeDocument/2006/relationships" id="262" r:id="R1390f0134811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457594f40c43f8" /><Relationship Type="http://schemas.openxmlformats.org/officeDocument/2006/relationships/slide" Target="/ppt/slides/slide1.xml" Id="Ra6e254e0311f47c2" /><Relationship Type="http://schemas.openxmlformats.org/officeDocument/2006/relationships/slide" Target="/ppt/slides/slide2.xml" Id="Rfcf241005e034778" /><Relationship Type="http://schemas.openxmlformats.org/officeDocument/2006/relationships/slide" Target="/ppt/slides/slide3.xml" Id="Rd1b502a870f241dc" /><Relationship Type="http://schemas.openxmlformats.org/officeDocument/2006/relationships/slide" Target="/ppt/slides/slide4.xml" Id="R8e8b28a2f8d744b3" /><Relationship Type="http://schemas.openxmlformats.org/officeDocument/2006/relationships/slide" Target="/ppt/slides/slide5.xml" Id="R5e444cda425a40e7" /><Relationship Type="http://schemas.openxmlformats.org/officeDocument/2006/relationships/slide" Target="/ppt/slides/slide6.xml" Id="R11555fb9fae043e1" /><Relationship Type="http://schemas.openxmlformats.org/officeDocument/2006/relationships/slide" Target="/ppt/slides/slide7.xml" Id="R1390f0134811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b7866b759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49f5579704003" /><Relationship Type="http://schemas.openxmlformats.org/officeDocument/2006/relationships/theme" Target="/ppt/slideMasters/theme/theme1.xml" Id="Ra5efbca2d85e42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49f557970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0797b9cee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4b8f6272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7168f666345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36e8e381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a0337a62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d704436ea47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ec21fc36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