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11473a8aa46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345f7855c4b9c"/>
  </p:sldMasterIdLst>
  <p:sldIdLst>
    <p:sldId xmlns:r="http://schemas.openxmlformats.org/officeDocument/2006/relationships" id="256" r:id="Raf6fae525768444a"/>
    <p:sldId xmlns:r="http://schemas.openxmlformats.org/officeDocument/2006/relationships" id="257" r:id="R5ba82b10790e422e"/>
    <p:sldId xmlns:r="http://schemas.openxmlformats.org/officeDocument/2006/relationships" id="258" r:id="Rdef124ce3b0048b1"/>
    <p:sldId xmlns:r="http://schemas.openxmlformats.org/officeDocument/2006/relationships" id="259" r:id="Rb63e83cf3f1b4c08"/>
    <p:sldId xmlns:r="http://schemas.openxmlformats.org/officeDocument/2006/relationships" id="260" r:id="Rd287dc0723d14ec4"/>
    <p:sldId xmlns:r="http://schemas.openxmlformats.org/officeDocument/2006/relationships" id="261" r:id="R05d918b412ea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345f7855c4b9c" /><Relationship Type="http://schemas.openxmlformats.org/officeDocument/2006/relationships/slide" Target="/ppt/slides/slide1.xml" Id="Raf6fae525768444a" /><Relationship Type="http://schemas.openxmlformats.org/officeDocument/2006/relationships/slide" Target="/ppt/slides/slide2.xml" Id="R5ba82b10790e422e" /><Relationship Type="http://schemas.openxmlformats.org/officeDocument/2006/relationships/slide" Target="/ppt/slides/slide3.xml" Id="Rdef124ce3b0048b1" /><Relationship Type="http://schemas.openxmlformats.org/officeDocument/2006/relationships/slide" Target="/ppt/slides/slide4.xml" Id="Rb63e83cf3f1b4c08" /><Relationship Type="http://schemas.openxmlformats.org/officeDocument/2006/relationships/slide" Target="/ppt/slides/slide5.xml" Id="Rd287dc0723d14ec4" /><Relationship Type="http://schemas.openxmlformats.org/officeDocument/2006/relationships/slide" Target="/ppt/slides/slide6.xml" Id="R05d918b412ea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0d643a99a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663241c34b61" /><Relationship Type="http://schemas.openxmlformats.org/officeDocument/2006/relationships/theme" Target="/ppt/slideMasters/theme/theme1.xml" Id="R0dcd128272b2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1663241c3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5c809437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8202f2c5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4899f6c9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5f9c53ef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fcd389cc49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ac0db81e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3 074 514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42 668 571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43 320 871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Blåsbortveien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991 113 762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RANN AS</a:t>
            </a:r>
          </a:p>
        </p:txBody>
      </p:sp>
    </p:spTree>
  </p:cSld>
  <p:clrMapOvr>
    <a:masterClrMapping xmlns:a="http://schemas.openxmlformats.org/drawingml/2006/main"/>
  </p:clrMapOvr>
</p:sld>
</file>