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1f42c6288146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c5d8cee8754868"/>
  </p:sldMasterIdLst>
  <p:sldIdLst>
    <p:sldId xmlns:r="http://schemas.openxmlformats.org/officeDocument/2006/relationships" id="256" r:id="R1d0409b9c2db47c4"/>
    <p:sldId xmlns:r="http://schemas.openxmlformats.org/officeDocument/2006/relationships" id="257" r:id="R25dfefccb9a24672"/>
    <p:sldId xmlns:r="http://schemas.openxmlformats.org/officeDocument/2006/relationships" id="258" r:id="R3b3f143e880e4852"/>
    <p:sldId xmlns:r="http://schemas.openxmlformats.org/officeDocument/2006/relationships" id="259" r:id="Rfc03597b1a0e4842"/>
    <p:sldId xmlns:r="http://schemas.openxmlformats.org/officeDocument/2006/relationships" id="260" r:id="R61e3e19aa4914bc9"/>
    <p:sldId xmlns:r="http://schemas.openxmlformats.org/officeDocument/2006/relationships" id="261" r:id="R0edd742a56874253"/>
    <p:sldId xmlns:r="http://schemas.openxmlformats.org/officeDocument/2006/relationships" id="262" r:id="R2cfd375dddf441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c5d8cee8754868" /><Relationship Type="http://schemas.openxmlformats.org/officeDocument/2006/relationships/slide" Target="/ppt/slides/slide1.xml" Id="R1d0409b9c2db47c4" /><Relationship Type="http://schemas.openxmlformats.org/officeDocument/2006/relationships/slide" Target="/ppt/slides/slide2.xml" Id="R25dfefccb9a24672" /><Relationship Type="http://schemas.openxmlformats.org/officeDocument/2006/relationships/slide" Target="/ppt/slides/slide3.xml" Id="R3b3f143e880e4852" /><Relationship Type="http://schemas.openxmlformats.org/officeDocument/2006/relationships/slide" Target="/ppt/slides/slide4.xml" Id="Rfc03597b1a0e4842" /><Relationship Type="http://schemas.openxmlformats.org/officeDocument/2006/relationships/slide" Target="/ppt/slides/slide5.xml" Id="R61e3e19aa4914bc9" /><Relationship Type="http://schemas.openxmlformats.org/officeDocument/2006/relationships/slide" Target="/ppt/slides/slide6.xml" Id="R0edd742a56874253" /><Relationship Type="http://schemas.openxmlformats.org/officeDocument/2006/relationships/slide" Target="/ppt/slides/slide7.xml" Id="R2cfd375dddf441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538876644640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28a9abe8b4263" /><Relationship Type="http://schemas.openxmlformats.org/officeDocument/2006/relationships/theme" Target="/ppt/slideMasters/theme/theme1.xml" Id="R6b19e92b3dff47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d28a9abe8b42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43d6a39fd47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8c89a267548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8fb5027e449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33349ab8c43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1c22688634b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bf951bbd447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edfb72a1246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REVISJON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3 022 601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1 216 416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944 854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1 757 836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SKAAR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ROLV JOHAN FURULUND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Banehaven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98 57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post@agderrevisjon.no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991 163 905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REVISJON AS</a:t>
            </a:r>
          </a:p>
        </p:txBody>
      </p:sp>
    </p:spTree>
  </p:cSld>
  <p:clrMapOvr>
    <a:masterClrMapping xmlns:a="http://schemas.openxmlformats.org/drawingml/2006/main"/>
  </p:clrMapOvr>
</p:sld>
</file>