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494d8d6b7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5429db1324efa"/>
  </p:sldMasterIdLst>
  <p:sldIdLst>
    <p:sldId xmlns:r="http://schemas.openxmlformats.org/officeDocument/2006/relationships" id="256" r:id="Rd2ece0ea9ab24489"/>
    <p:sldId xmlns:r="http://schemas.openxmlformats.org/officeDocument/2006/relationships" id="257" r:id="Rdcd86495fce046ea"/>
    <p:sldId xmlns:r="http://schemas.openxmlformats.org/officeDocument/2006/relationships" id="258" r:id="R074cd8a47d9e481d"/>
    <p:sldId xmlns:r="http://schemas.openxmlformats.org/officeDocument/2006/relationships" id="259" r:id="R7e659e12bfae4b5c"/>
    <p:sldId xmlns:r="http://schemas.openxmlformats.org/officeDocument/2006/relationships" id="260" r:id="R45aa2f08e385470b"/>
    <p:sldId xmlns:r="http://schemas.openxmlformats.org/officeDocument/2006/relationships" id="261" r:id="Rcb922ced6369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5429db1324efa" /><Relationship Type="http://schemas.openxmlformats.org/officeDocument/2006/relationships/slide" Target="/ppt/slides/slide1.xml" Id="Rd2ece0ea9ab24489" /><Relationship Type="http://schemas.openxmlformats.org/officeDocument/2006/relationships/slide" Target="/ppt/slides/slide2.xml" Id="Rdcd86495fce046ea" /><Relationship Type="http://schemas.openxmlformats.org/officeDocument/2006/relationships/slide" Target="/ppt/slides/slide3.xml" Id="R074cd8a47d9e481d" /><Relationship Type="http://schemas.openxmlformats.org/officeDocument/2006/relationships/slide" Target="/ppt/slides/slide4.xml" Id="R7e659e12bfae4b5c" /><Relationship Type="http://schemas.openxmlformats.org/officeDocument/2006/relationships/slide" Target="/ppt/slides/slide5.xml" Id="R45aa2f08e385470b" /><Relationship Type="http://schemas.openxmlformats.org/officeDocument/2006/relationships/slide" Target="/ppt/slides/slide6.xml" Id="Rcb922ced6369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70fdc2526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58b939034252" /><Relationship Type="http://schemas.openxmlformats.org/officeDocument/2006/relationships/theme" Target="/ppt/slideMasters/theme/theme1.xml" Id="Rfcfdce17ebaf47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b58b93903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eb07fa12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c7f6af68f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b7ed6cb4c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4f1903945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fc8bd94c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69202ebbb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