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9394d8fe4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adf17f7ab4709"/>
  </p:sldMasterIdLst>
  <p:sldIdLst>
    <p:sldId xmlns:r="http://schemas.openxmlformats.org/officeDocument/2006/relationships" id="256" r:id="R1a291dd42dd048d4"/>
    <p:sldId xmlns:r="http://schemas.openxmlformats.org/officeDocument/2006/relationships" id="257" r:id="R6d92faca9445460b"/>
    <p:sldId xmlns:r="http://schemas.openxmlformats.org/officeDocument/2006/relationships" id="258" r:id="Ref0219650c6840ab"/>
    <p:sldId xmlns:r="http://schemas.openxmlformats.org/officeDocument/2006/relationships" id="259" r:id="Rd20312f5ed5649b2"/>
    <p:sldId xmlns:r="http://schemas.openxmlformats.org/officeDocument/2006/relationships" id="260" r:id="R7bdee1fdb8ea4a0d"/>
    <p:sldId xmlns:r="http://schemas.openxmlformats.org/officeDocument/2006/relationships" id="261" r:id="R79416aeb4cc443bf"/>
    <p:sldId xmlns:r="http://schemas.openxmlformats.org/officeDocument/2006/relationships" id="262" r:id="Rfe7a3abd35ed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adf17f7ab4709" /><Relationship Type="http://schemas.openxmlformats.org/officeDocument/2006/relationships/slide" Target="/ppt/slides/slide1.xml" Id="R1a291dd42dd048d4" /><Relationship Type="http://schemas.openxmlformats.org/officeDocument/2006/relationships/slide" Target="/ppt/slides/slide2.xml" Id="R6d92faca9445460b" /><Relationship Type="http://schemas.openxmlformats.org/officeDocument/2006/relationships/slide" Target="/ppt/slides/slide3.xml" Id="Ref0219650c6840ab" /><Relationship Type="http://schemas.openxmlformats.org/officeDocument/2006/relationships/slide" Target="/ppt/slides/slide4.xml" Id="Rd20312f5ed5649b2" /><Relationship Type="http://schemas.openxmlformats.org/officeDocument/2006/relationships/slide" Target="/ppt/slides/slide5.xml" Id="R7bdee1fdb8ea4a0d" /><Relationship Type="http://schemas.openxmlformats.org/officeDocument/2006/relationships/slide" Target="/ppt/slides/slide6.xml" Id="R79416aeb4cc443bf" /><Relationship Type="http://schemas.openxmlformats.org/officeDocument/2006/relationships/slide" Target="/ppt/slides/slide7.xml" Id="Rfe7a3abd35ed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c7f04128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f4cf128a4a4c" /><Relationship Type="http://schemas.openxmlformats.org/officeDocument/2006/relationships/theme" Target="/ppt/slideMasters/theme/theme1.xml" Id="R51cc2e54d698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1f4cf128a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f8e1f01e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6c09aaed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488edb2a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9f9bf87a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e046163f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ea686b36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3b56de17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978 563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COLIN ANDRE LUNDEKVAM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