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4ce279ee9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d4d9096e644a7f"/>
  </p:sldMasterIdLst>
  <p:sldIdLst>
    <p:sldId xmlns:r="http://schemas.openxmlformats.org/officeDocument/2006/relationships" id="256" r:id="R2d5a9b5a10f34a28"/>
    <p:sldId xmlns:r="http://schemas.openxmlformats.org/officeDocument/2006/relationships" id="257" r:id="Ra729376c00af40d4"/>
    <p:sldId xmlns:r="http://schemas.openxmlformats.org/officeDocument/2006/relationships" id="258" r:id="R900bc6c2b1854fe5"/>
    <p:sldId xmlns:r="http://schemas.openxmlformats.org/officeDocument/2006/relationships" id="259" r:id="R0496cbe63bed4318"/>
    <p:sldId xmlns:r="http://schemas.openxmlformats.org/officeDocument/2006/relationships" id="260" r:id="R2f7369894afa40f6"/>
    <p:sldId xmlns:r="http://schemas.openxmlformats.org/officeDocument/2006/relationships" id="261" r:id="R731d8e50dc32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4d9096e644a7f" /><Relationship Type="http://schemas.openxmlformats.org/officeDocument/2006/relationships/slide" Target="/ppt/slides/slide1.xml" Id="R2d5a9b5a10f34a28" /><Relationship Type="http://schemas.openxmlformats.org/officeDocument/2006/relationships/slide" Target="/ppt/slides/slide2.xml" Id="Ra729376c00af40d4" /><Relationship Type="http://schemas.openxmlformats.org/officeDocument/2006/relationships/slide" Target="/ppt/slides/slide3.xml" Id="R900bc6c2b1854fe5" /><Relationship Type="http://schemas.openxmlformats.org/officeDocument/2006/relationships/slide" Target="/ppt/slides/slide4.xml" Id="R0496cbe63bed4318" /><Relationship Type="http://schemas.openxmlformats.org/officeDocument/2006/relationships/slide" Target="/ppt/slides/slide5.xml" Id="R2f7369894afa40f6" /><Relationship Type="http://schemas.openxmlformats.org/officeDocument/2006/relationships/slide" Target="/ppt/slides/slide6.xml" Id="R731d8e50dc32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f9bb774b2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f2d49ed704e9d" /><Relationship Type="http://schemas.openxmlformats.org/officeDocument/2006/relationships/theme" Target="/ppt/slideMasters/theme/theme1.xml" Id="R95266b126261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df2d49ed70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12d334abc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895a36d584a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4c334cf69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65d2395da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98f8711b0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91e4f7393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 BOLIG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 BOLIG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3 008 092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26 230 161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991 194 290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 BOLIG AS</a:t>
            </a:r>
          </a:p>
        </p:txBody>
      </p:sp>
    </p:spTree>
  </p:cSld>
  <p:clrMapOvr>
    <a:masterClrMapping xmlns:a="http://schemas.openxmlformats.org/drawingml/2006/main"/>
  </p:clrMapOvr>
</p:sld>
</file>